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
  </p:notesMasterIdLst>
  <p:sldIdLst>
    <p:sldId id="265" r:id="rId2"/>
    <p:sldId id="266" r:id="rId3"/>
    <p:sldId id="268" r:id="rId4"/>
    <p:sldId id="267" r:id="rId5"/>
    <p:sldId id="269" r:id="rId6"/>
    <p:sldId id="270" r:id="rId7"/>
  </p:sldIdLst>
  <p:sldSz cx="12192000" cy="6858000"/>
  <p:notesSz cx="6858000" cy="9144000"/>
  <p:defaultText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A4F5530-754C-4548-947D-5C70DF08EAC0}" v="3" dt="2022-11-16T15:40:07.35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73796" autoAdjust="0"/>
  </p:normalViewPr>
  <p:slideViewPr>
    <p:cSldViewPr snapToGrid="0">
      <p:cViewPr varScale="1">
        <p:scale>
          <a:sx n="63" d="100"/>
          <a:sy n="63" d="100"/>
        </p:scale>
        <p:origin x="1411"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17" Type="http://schemas.openxmlformats.org/officeDocument/2006/relationships/customXml" Target="../customXml/item3.xml"/><Relationship Id="rId2" Type="http://schemas.openxmlformats.org/officeDocument/2006/relationships/slide" Target="slides/slide1.xml"/><Relationship Id="rId16"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customXml" Target="../customXml/item1.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 Id="rId14"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ristien Soenen" userId="606ac8e3-ba60-4111-a315-1b80b254a7ad" providerId="ADAL" clId="{2A4F5530-754C-4548-947D-5C70DF08EAC0}"/>
    <pc:docChg chg="custSel modSld">
      <pc:chgData name="Kristien Soenen" userId="606ac8e3-ba60-4111-a315-1b80b254a7ad" providerId="ADAL" clId="{2A4F5530-754C-4548-947D-5C70DF08EAC0}" dt="2022-11-17T08:18:04.006" v="1950" actId="20577"/>
      <pc:docMkLst>
        <pc:docMk/>
      </pc:docMkLst>
      <pc:sldChg chg="modNotesTx">
        <pc:chgData name="Kristien Soenen" userId="606ac8e3-ba60-4111-a315-1b80b254a7ad" providerId="ADAL" clId="{2A4F5530-754C-4548-947D-5C70DF08EAC0}" dt="2022-11-16T15:32:11.923" v="409" actId="313"/>
        <pc:sldMkLst>
          <pc:docMk/>
          <pc:sldMk cId="276438645" sldId="266"/>
        </pc:sldMkLst>
      </pc:sldChg>
      <pc:sldChg chg="modSp mod modNotesTx">
        <pc:chgData name="Kristien Soenen" userId="606ac8e3-ba60-4111-a315-1b80b254a7ad" providerId="ADAL" clId="{2A4F5530-754C-4548-947D-5C70DF08EAC0}" dt="2022-11-17T08:18:04.006" v="1950" actId="20577"/>
        <pc:sldMkLst>
          <pc:docMk/>
          <pc:sldMk cId="4059298483" sldId="268"/>
        </pc:sldMkLst>
        <pc:spChg chg="mod">
          <ac:chgData name="Kristien Soenen" userId="606ac8e3-ba60-4111-a315-1b80b254a7ad" providerId="ADAL" clId="{2A4F5530-754C-4548-947D-5C70DF08EAC0}" dt="2022-11-17T08:17:42.128" v="1914" actId="20577"/>
          <ac:spMkLst>
            <pc:docMk/>
            <pc:sldMk cId="4059298483" sldId="268"/>
            <ac:spMk id="3" creationId="{CAEF525E-11CE-4BAC-9450-121A1CEDF546}"/>
          </ac:spMkLst>
        </pc:spChg>
      </pc:sldChg>
      <pc:sldChg chg="modSp mod modNotesTx">
        <pc:chgData name="Kristien Soenen" userId="606ac8e3-ba60-4111-a315-1b80b254a7ad" providerId="ADAL" clId="{2A4F5530-754C-4548-947D-5C70DF08EAC0}" dt="2022-11-16T15:39:46.926" v="1616" actId="6549"/>
        <pc:sldMkLst>
          <pc:docMk/>
          <pc:sldMk cId="4222660044" sldId="269"/>
        </pc:sldMkLst>
        <pc:spChg chg="mod">
          <ac:chgData name="Kristien Soenen" userId="606ac8e3-ba60-4111-a315-1b80b254a7ad" providerId="ADAL" clId="{2A4F5530-754C-4548-947D-5C70DF08EAC0}" dt="2022-11-16T12:37:51.641" v="346" actId="20577"/>
          <ac:spMkLst>
            <pc:docMk/>
            <pc:sldMk cId="4222660044" sldId="269"/>
            <ac:spMk id="3" creationId="{3D18B68D-72B2-4EEE-AC03-09CFAFD1E299}"/>
          </ac:spMkLst>
        </pc:spChg>
      </pc:sldChg>
      <pc:sldChg chg="addSp modSp">
        <pc:chgData name="Kristien Soenen" userId="606ac8e3-ba60-4111-a315-1b80b254a7ad" providerId="ADAL" clId="{2A4F5530-754C-4548-947D-5C70DF08EAC0}" dt="2022-11-16T15:40:07.358" v="1617"/>
        <pc:sldMkLst>
          <pc:docMk/>
          <pc:sldMk cId="38061562" sldId="270"/>
        </pc:sldMkLst>
        <pc:picChg chg="add mod">
          <ac:chgData name="Kristien Soenen" userId="606ac8e3-ba60-4111-a315-1b80b254a7ad" providerId="ADAL" clId="{2A4F5530-754C-4548-947D-5C70DF08EAC0}" dt="2022-11-16T15:40:07.358" v="1617"/>
          <ac:picMkLst>
            <pc:docMk/>
            <pc:sldMk cId="38061562" sldId="270"/>
            <ac:picMk id="4" creationId="{8411F871-5FBC-4E8E-8248-6EDFC67DAA59}"/>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BE"/>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50CE138-F8FC-4217-99D3-0A38241DD739}" type="datetimeFigureOut">
              <a:rPr lang="nl-BE" smtClean="0"/>
              <a:t>17/11/2022</a:t>
            </a:fld>
            <a:endParaRPr lang="nl-BE"/>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BE"/>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BE"/>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FF9FF3F-C22F-49BA-AB48-D79FD67CD9A9}" type="slidenum">
              <a:rPr lang="nl-BE" smtClean="0"/>
              <a:t>‹nr.›</a:t>
            </a:fld>
            <a:endParaRPr lang="nl-BE"/>
          </a:p>
        </p:txBody>
      </p:sp>
    </p:spTree>
    <p:extLst>
      <p:ext uri="{BB962C8B-B14F-4D97-AF65-F5344CB8AC3E}">
        <p14:creationId xmlns:p14="http://schemas.microsoft.com/office/powerpoint/2010/main" val="21826258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Op een bijeenkomst van sociale economie bedrijven, een drietal jaar terug, georganiseerd vanuit de regie rol, nu Werkkracht 10 kwam aan bod dat  nogal wat organisaties zoekende waren naar een efficiënter systeem om gegevens van medewerkers bij te houden . Een 5 tal topics kwamen gemeenschappelijk naar voor. </a:t>
            </a:r>
          </a:p>
          <a:p>
            <a:endParaRPr lang="nl-BE" dirty="0"/>
          </a:p>
        </p:txBody>
      </p:sp>
      <p:sp>
        <p:nvSpPr>
          <p:cNvPr id="4" name="Tijdelijke aanduiding voor dianummer 3"/>
          <p:cNvSpPr>
            <a:spLocks noGrp="1"/>
          </p:cNvSpPr>
          <p:nvPr>
            <p:ph type="sldNum" sz="quarter" idx="5"/>
          </p:nvPr>
        </p:nvSpPr>
        <p:spPr/>
        <p:txBody>
          <a:bodyPr/>
          <a:lstStyle/>
          <a:p>
            <a:fld id="{1FF9FF3F-C22F-49BA-AB48-D79FD67CD9A9}" type="slidenum">
              <a:rPr lang="nl-BE" smtClean="0"/>
              <a:t>2</a:t>
            </a:fld>
            <a:endParaRPr lang="nl-BE"/>
          </a:p>
        </p:txBody>
      </p:sp>
    </p:spTree>
    <p:extLst>
      <p:ext uri="{BB962C8B-B14F-4D97-AF65-F5344CB8AC3E}">
        <p14:creationId xmlns:p14="http://schemas.microsoft.com/office/powerpoint/2010/main" val="39478992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Na zoektocht alsook demo’s van gelijkaardige pakketten bestaande software bedrijven, beslist om met ICT dienst van Mintus en OCMW in te zetten voor de ontwikkeling van ‘DOTS’. We kiezen voor een ontwikkeling startend van 0.  geen pasklaar pakket.  </a:t>
            </a:r>
          </a:p>
          <a:p>
            <a:r>
              <a:rPr lang="nl-BE" dirty="0"/>
              <a:t>En wie zijn nu </a:t>
            </a:r>
            <a:r>
              <a:rPr lang="nl-BE"/>
              <a:t>deze partners?</a:t>
            </a:r>
            <a:endParaRPr lang="nl-BE" dirty="0"/>
          </a:p>
        </p:txBody>
      </p:sp>
      <p:sp>
        <p:nvSpPr>
          <p:cNvPr id="4" name="Tijdelijke aanduiding voor dianummer 3"/>
          <p:cNvSpPr>
            <a:spLocks noGrp="1"/>
          </p:cNvSpPr>
          <p:nvPr>
            <p:ph type="sldNum" sz="quarter" idx="5"/>
          </p:nvPr>
        </p:nvSpPr>
        <p:spPr/>
        <p:txBody>
          <a:bodyPr/>
          <a:lstStyle/>
          <a:p>
            <a:fld id="{1FF9FF3F-C22F-49BA-AB48-D79FD67CD9A9}" type="slidenum">
              <a:rPr lang="nl-BE" smtClean="0"/>
              <a:t>3</a:t>
            </a:fld>
            <a:endParaRPr lang="nl-BE"/>
          </a:p>
        </p:txBody>
      </p:sp>
    </p:spTree>
    <p:extLst>
      <p:ext uri="{BB962C8B-B14F-4D97-AF65-F5344CB8AC3E}">
        <p14:creationId xmlns:p14="http://schemas.microsoft.com/office/powerpoint/2010/main" val="22552250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BE" dirty="0"/>
              <a:t>DOTS staat voor digital on </a:t>
            </a:r>
            <a:r>
              <a:rPr lang="nl-BE" dirty="0" err="1"/>
              <a:t>the</a:t>
            </a:r>
            <a:r>
              <a:rPr lang="nl-BE" dirty="0"/>
              <a:t> spot en is een toch wel intense samenwerking /een krachtenbundeling van volgende diensten. </a:t>
            </a:r>
          </a:p>
          <a:p>
            <a:pPr marL="0" marR="0" lvl="0" indent="0" algn="l" defTabSz="914400" rtl="0" eaLnBrk="1" fontAlgn="auto" latinLnBrk="0" hangingPunct="1">
              <a:lnSpc>
                <a:spcPct val="100000"/>
              </a:lnSpc>
              <a:spcBef>
                <a:spcPts val="0"/>
              </a:spcBef>
              <a:spcAft>
                <a:spcPts val="0"/>
              </a:spcAft>
              <a:buClrTx/>
              <a:buSzTx/>
              <a:buFontTx/>
              <a:buNone/>
              <a:tabLst/>
              <a:defRPr/>
            </a:pPr>
            <a:r>
              <a:rPr lang="nl-BE" dirty="0"/>
              <a:t>We hebben gekozen om te werken voor 1 gemeenschappelijk software pakket. Dit is geen evidente keuzen, want wetende dat dit 6 verschillende organisaties gaat, die 3 soorten tewerkstelling aanbieden nl maatwerk, </a:t>
            </a:r>
            <a:r>
              <a:rPr lang="nl-BE" dirty="0" err="1"/>
              <a:t>arbeidszorg</a:t>
            </a:r>
            <a:r>
              <a:rPr lang="nl-BE" dirty="0"/>
              <a:t> en lokale diensten economie. Ook drie soorten sociale tewerkstelling waarbij zowel de registratie, het takenpakket alsook de competenties zeer uiteen liggen. </a:t>
            </a:r>
          </a:p>
        </p:txBody>
      </p:sp>
      <p:sp>
        <p:nvSpPr>
          <p:cNvPr id="4" name="Tijdelijke aanduiding voor dianummer 3"/>
          <p:cNvSpPr>
            <a:spLocks noGrp="1"/>
          </p:cNvSpPr>
          <p:nvPr>
            <p:ph type="sldNum" sz="quarter" idx="5"/>
          </p:nvPr>
        </p:nvSpPr>
        <p:spPr/>
        <p:txBody>
          <a:bodyPr/>
          <a:lstStyle/>
          <a:p>
            <a:fld id="{1FF9FF3F-C22F-49BA-AB48-D79FD67CD9A9}" type="slidenum">
              <a:rPr lang="nl-BE" smtClean="0"/>
              <a:t>4</a:t>
            </a:fld>
            <a:endParaRPr lang="nl-BE"/>
          </a:p>
        </p:txBody>
      </p:sp>
    </p:spTree>
    <p:extLst>
      <p:ext uri="{BB962C8B-B14F-4D97-AF65-F5344CB8AC3E}">
        <p14:creationId xmlns:p14="http://schemas.microsoft.com/office/powerpoint/2010/main" val="1367369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BE" dirty="0"/>
              <a:t>Met de ontwikkelaars en de werkgroep was en is er nog steeds om de  2 tot 3 weken een overleg met de ontwikkelaars rond verdere uitwerking van het pakket. </a:t>
            </a:r>
          </a:p>
          <a:p>
            <a:pPr marL="0" marR="0" lvl="0" indent="0" algn="l" defTabSz="914400" rtl="0" eaLnBrk="1" fontAlgn="auto" latinLnBrk="0" hangingPunct="1">
              <a:lnSpc>
                <a:spcPct val="100000"/>
              </a:lnSpc>
              <a:spcBef>
                <a:spcPts val="0"/>
              </a:spcBef>
              <a:spcAft>
                <a:spcPts val="0"/>
              </a:spcAft>
              <a:buClrTx/>
              <a:buSzTx/>
              <a:buFontTx/>
              <a:buNone/>
              <a:tabLst/>
              <a:defRPr/>
            </a:pPr>
            <a:r>
              <a:rPr lang="nl-BE" dirty="0" err="1"/>
              <a:t>Dots</a:t>
            </a:r>
            <a:r>
              <a:rPr lang="nl-BE" dirty="0"/>
              <a:t> is een bijna afgewerkt product. </a:t>
            </a:r>
          </a:p>
          <a:p>
            <a:pPr marL="0" marR="0" lvl="0" indent="0" algn="l" defTabSz="914400" rtl="0" eaLnBrk="1" fontAlgn="auto" latinLnBrk="0" hangingPunct="1">
              <a:lnSpc>
                <a:spcPct val="100000"/>
              </a:lnSpc>
              <a:spcBef>
                <a:spcPts val="0"/>
              </a:spcBef>
              <a:spcAft>
                <a:spcPts val="0"/>
              </a:spcAft>
              <a:buClrTx/>
              <a:buSzTx/>
              <a:buFontTx/>
              <a:buNone/>
              <a:tabLst/>
              <a:defRPr/>
            </a:pPr>
            <a:r>
              <a:rPr lang="nl-BE" dirty="0"/>
              <a:t>Het bestaat uit een </a:t>
            </a:r>
            <a:r>
              <a:rPr lang="nl-BE" dirty="0" err="1"/>
              <a:t>back-end</a:t>
            </a:r>
            <a:r>
              <a:rPr lang="nl-BE" dirty="0"/>
              <a:t> die alle info bevat, allemaal gecentraliseerd rond het traject van onze medewerker. Maar </a:t>
            </a:r>
            <a:r>
              <a:rPr lang="nl-BE" dirty="0" err="1"/>
              <a:t>Dots</a:t>
            </a:r>
            <a:r>
              <a:rPr lang="nl-BE" dirty="0"/>
              <a:t> is echter tweeledig. Naast de back –end, is er een zeer handige DOTS  app ontwikkeld zodat onze begeleiders  ON THE SPOT ook gegevens kunnen invoeren en zaken kunnen doorgeven met de back </a:t>
            </a:r>
            <a:r>
              <a:rPr lang="nl-BE" dirty="0" err="1"/>
              <a:t>and</a:t>
            </a:r>
            <a:r>
              <a:rPr lang="nl-BE"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nl-BE" dirty="0"/>
              <a:t>Moest dit wat ingewikkeld klinken, dan kan ik jullie nu al geruststellen. Lore en marjolein  zullen jullie een life demo geven. </a:t>
            </a:r>
          </a:p>
          <a:p>
            <a:pPr marL="0" marR="0" lvl="0" indent="0" algn="l" defTabSz="914400" rtl="0" eaLnBrk="1" fontAlgn="auto" latinLnBrk="0" hangingPunct="1">
              <a:lnSpc>
                <a:spcPct val="100000"/>
              </a:lnSpc>
              <a:spcBef>
                <a:spcPts val="0"/>
              </a:spcBef>
              <a:spcAft>
                <a:spcPts val="0"/>
              </a:spcAft>
              <a:buClrTx/>
              <a:buSzTx/>
              <a:buFontTx/>
              <a:buNone/>
              <a:tabLst/>
              <a:defRPr/>
            </a:pPr>
            <a:r>
              <a:rPr lang="nl-BE" dirty="0"/>
              <a:t>  </a:t>
            </a:r>
          </a:p>
          <a:p>
            <a:endParaRPr lang="nl-BE" dirty="0"/>
          </a:p>
          <a:p>
            <a:endParaRPr lang="nl-BE" dirty="0"/>
          </a:p>
          <a:p>
            <a:endParaRPr lang="nl-BE" dirty="0"/>
          </a:p>
        </p:txBody>
      </p:sp>
      <p:sp>
        <p:nvSpPr>
          <p:cNvPr id="4" name="Tijdelijke aanduiding voor dianummer 3"/>
          <p:cNvSpPr>
            <a:spLocks noGrp="1"/>
          </p:cNvSpPr>
          <p:nvPr>
            <p:ph type="sldNum" sz="quarter" idx="5"/>
          </p:nvPr>
        </p:nvSpPr>
        <p:spPr/>
        <p:txBody>
          <a:bodyPr/>
          <a:lstStyle/>
          <a:p>
            <a:fld id="{1FF9FF3F-C22F-49BA-AB48-D79FD67CD9A9}" type="slidenum">
              <a:rPr lang="nl-BE" smtClean="0"/>
              <a:t>5</a:t>
            </a:fld>
            <a:endParaRPr lang="nl-BE"/>
          </a:p>
        </p:txBody>
      </p:sp>
    </p:spTree>
    <p:extLst>
      <p:ext uri="{BB962C8B-B14F-4D97-AF65-F5344CB8AC3E}">
        <p14:creationId xmlns:p14="http://schemas.microsoft.com/office/powerpoint/2010/main" val="31623910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B1C21CA-79E8-4A20-82CF-5692E2E24D9F}"/>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endParaRPr lang="nl-BE"/>
          </a:p>
        </p:txBody>
      </p:sp>
      <p:sp>
        <p:nvSpPr>
          <p:cNvPr id="3" name="Ondertitel 2">
            <a:extLst>
              <a:ext uri="{FF2B5EF4-FFF2-40B4-BE49-F238E27FC236}">
                <a16:creationId xmlns:a16="http://schemas.microsoft.com/office/drawing/2014/main" id="{8DEFFCD1-A66C-407D-B9E8-AD3219AAD90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BE"/>
          </a:p>
        </p:txBody>
      </p:sp>
      <p:sp>
        <p:nvSpPr>
          <p:cNvPr id="4" name="Tijdelijke aanduiding voor datum 3">
            <a:extLst>
              <a:ext uri="{FF2B5EF4-FFF2-40B4-BE49-F238E27FC236}">
                <a16:creationId xmlns:a16="http://schemas.microsoft.com/office/drawing/2014/main" id="{9FB05B84-F1F5-4560-89ED-FB6C3F2D3925}"/>
              </a:ext>
            </a:extLst>
          </p:cNvPr>
          <p:cNvSpPr>
            <a:spLocks noGrp="1"/>
          </p:cNvSpPr>
          <p:nvPr>
            <p:ph type="dt" sz="half" idx="10"/>
          </p:nvPr>
        </p:nvSpPr>
        <p:spPr/>
        <p:txBody>
          <a:bodyPr/>
          <a:lstStyle/>
          <a:p>
            <a:fld id="{1A8F0E25-F67F-4352-BA59-21DBA9486C28}" type="datetimeFigureOut">
              <a:rPr lang="nl-BE" smtClean="0"/>
              <a:t>17/11/2022</a:t>
            </a:fld>
            <a:endParaRPr lang="nl-BE"/>
          </a:p>
        </p:txBody>
      </p:sp>
      <p:sp>
        <p:nvSpPr>
          <p:cNvPr id="5" name="Tijdelijke aanduiding voor voettekst 4">
            <a:extLst>
              <a:ext uri="{FF2B5EF4-FFF2-40B4-BE49-F238E27FC236}">
                <a16:creationId xmlns:a16="http://schemas.microsoft.com/office/drawing/2014/main" id="{90405E83-0884-42DB-906D-1B1FA87A2A9B}"/>
              </a:ext>
            </a:extLst>
          </p:cNvPr>
          <p:cNvSpPr>
            <a:spLocks noGrp="1"/>
          </p:cNvSpPr>
          <p:nvPr>
            <p:ph type="ftr" sz="quarter" idx="11"/>
          </p:nvPr>
        </p:nvSpPr>
        <p:spPr/>
        <p:txBody>
          <a:bodyPr/>
          <a:lstStyle/>
          <a:p>
            <a:endParaRPr lang="nl-BE"/>
          </a:p>
        </p:txBody>
      </p:sp>
      <p:sp>
        <p:nvSpPr>
          <p:cNvPr id="6" name="Tijdelijke aanduiding voor dianummer 5">
            <a:extLst>
              <a:ext uri="{FF2B5EF4-FFF2-40B4-BE49-F238E27FC236}">
                <a16:creationId xmlns:a16="http://schemas.microsoft.com/office/drawing/2014/main" id="{3D864FBF-7812-449B-8801-305B103C0EE5}"/>
              </a:ext>
            </a:extLst>
          </p:cNvPr>
          <p:cNvSpPr>
            <a:spLocks noGrp="1"/>
          </p:cNvSpPr>
          <p:nvPr>
            <p:ph type="sldNum" sz="quarter" idx="12"/>
          </p:nvPr>
        </p:nvSpPr>
        <p:spPr/>
        <p:txBody>
          <a:bodyPr/>
          <a:lstStyle/>
          <a:p>
            <a:fld id="{705BE37C-198C-43FF-BE8E-4A83ACC9A838}" type="slidenum">
              <a:rPr lang="nl-BE" smtClean="0"/>
              <a:t>‹nr.›</a:t>
            </a:fld>
            <a:endParaRPr lang="nl-BE"/>
          </a:p>
        </p:txBody>
      </p:sp>
    </p:spTree>
    <p:extLst>
      <p:ext uri="{BB962C8B-B14F-4D97-AF65-F5344CB8AC3E}">
        <p14:creationId xmlns:p14="http://schemas.microsoft.com/office/powerpoint/2010/main" val="30586138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2204993-F394-4721-9C0F-4900306E25F4}"/>
              </a:ext>
            </a:extLst>
          </p:cNvPr>
          <p:cNvSpPr>
            <a:spLocks noGrp="1"/>
          </p:cNvSpPr>
          <p:nvPr>
            <p:ph type="title"/>
          </p:nvPr>
        </p:nvSpPr>
        <p:spPr/>
        <p:txBody>
          <a:bodyPr/>
          <a:lstStyle/>
          <a:p>
            <a:r>
              <a:rPr lang="nl-NL"/>
              <a:t>Klik om stijl te bewerken</a:t>
            </a:r>
            <a:endParaRPr lang="nl-BE"/>
          </a:p>
        </p:txBody>
      </p:sp>
      <p:sp>
        <p:nvSpPr>
          <p:cNvPr id="3" name="Tijdelijke aanduiding voor verticale tekst 2">
            <a:extLst>
              <a:ext uri="{FF2B5EF4-FFF2-40B4-BE49-F238E27FC236}">
                <a16:creationId xmlns:a16="http://schemas.microsoft.com/office/drawing/2014/main" id="{B3C103CF-5659-43DE-9EBB-BEA788BB498B}"/>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datum 3">
            <a:extLst>
              <a:ext uri="{FF2B5EF4-FFF2-40B4-BE49-F238E27FC236}">
                <a16:creationId xmlns:a16="http://schemas.microsoft.com/office/drawing/2014/main" id="{B63E34A9-098F-4500-AC85-49EFE603B7B1}"/>
              </a:ext>
            </a:extLst>
          </p:cNvPr>
          <p:cNvSpPr>
            <a:spLocks noGrp="1"/>
          </p:cNvSpPr>
          <p:nvPr>
            <p:ph type="dt" sz="half" idx="10"/>
          </p:nvPr>
        </p:nvSpPr>
        <p:spPr/>
        <p:txBody>
          <a:bodyPr/>
          <a:lstStyle/>
          <a:p>
            <a:fld id="{1A8F0E25-F67F-4352-BA59-21DBA9486C28}" type="datetimeFigureOut">
              <a:rPr lang="nl-BE" smtClean="0"/>
              <a:t>17/11/2022</a:t>
            </a:fld>
            <a:endParaRPr lang="nl-BE"/>
          </a:p>
        </p:txBody>
      </p:sp>
      <p:sp>
        <p:nvSpPr>
          <p:cNvPr id="5" name="Tijdelijke aanduiding voor voettekst 4">
            <a:extLst>
              <a:ext uri="{FF2B5EF4-FFF2-40B4-BE49-F238E27FC236}">
                <a16:creationId xmlns:a16="http://schemas.microsoft.com/office/drawing/2014/main" id="{4AB859FF-7B3B-46EA-B41C-95C989E948C0}"/>
              </a:ext>
            </a:extLst>
          </p:cNvPr>
          <p:cNvSpPr>
            <a:spLocks noGrp="1"/>
          </p:cNvSpPr>
          <p:nvPr>
            <p:ph type="ftr" sz="quarter" idx="11"/>
          </p:nvPr>
        </p:nvSpPr>
        <p:spPr/>
        <p:txBody>
          <a:bodyPr/>
          <a:lstStyle/>
          <a:p>
            <a:endParaRPr lang="nl-BE"/>
          </a:p>
        </p:txBody>
      </p:sp>
      <p:sp>
        <p:nvSpPr>
          <p:cNvPr id="6" name="Tijdelijke aanduiding voor dianummer 5">
            <a:extLst>
              <a:ext uri="{FF2B5EF4-FFF2-40B4-BE49-F238E27FC236}">
                <a16:creationId xmlns:a16="http://schemas.microsoft.com/office/drawing/2014/main" id="{7098094C-5592-4354-B1CD-5FBD9F4869BA}"/>
              </a:ext>
            </a:extLst>
          </p:cNvPr>
          <p:cNvSpPr>
            <a:spLocks noGrp="1"/>
          </p:cNvSpPr>
          <p:nvPr>
            <p:ph type="sldNum" sz="quarter" idx="12"/>
          </p:nvPr>
        </p:nvSpPr>
        <p:spPr/>
        <p:txBody>
          <a:bodyPr/>
          <a:lstStyle/>
          <a:p>
            <a:fld id="{705BE37C-198C-43FF-BE8E-4A83ACC9A838}" type="slidenum">
              <a:rPr lang="nl-BE" smtClean="0"/>
              <a:t>‹nr.›</a:t>
            </a:fld>
            <a:endParaRPr lang="nl-BE"/>
          </a:p>
        </p:txBody>
      </p:sp>
    </p:spTree>
    <p:extLst>
      <p:ext uri="{BB962C8B-B14F-4D97-AF65-F5344CB8AC3E}">
        <p14:creationId xmlns:p14="http://schemas.microsoft.com/office/powerpoint/2010/main" val="5740989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C2A578DF-6BDC-4091-9D99-33B9D4E164FF}"/>
              </a:ext>
            </a:extLst>
          </p:cNvPr>
          <p:cNvSpPr>
            <a:spLocks noGrp="1"/>
          </p:cNvSpPr>
          <p:nvPr>
            <p:ph type="title" orient="vert"/>
          </p:nvPr>
        </p:nvSpPr>
        <p:spPr>
          <a:xfrm>
            <a:off x="8724900" y="365125"/>
            <a:ext cx="2628900" cy="5811838"/>
          </a:xfrm>
        </p:spPr>
        <p:txBody>
          <a:bodyPr vert="eaVert"/>
          <a:lstStyle/>
          <a:p>
            <a:r>
              <a:rPr lang="nl-NL"/>
              <a:t>Klik om stijl te bewerken</a:t>
            </a:r>
            <a:endParaRPr lang="nl-BE"/>
          </a:p>
        </p:txBody>
      </p:sp>
      <p:sp>
        <p:nvSpPr>
          <p:cNvPr id="3" name="Tijdelijke aanduiding voor verticale tekst 2">
            <a:extLst>
              <a:ext uri="{FF2B5EF4-FFF2-40B4-BE49-F238E27FC236}">
                <a16:creationId xmlns:a16="http://schemas.microsoft.com/office/drawing/2014/main" id="{4D664FE8-B077-4AB1-9D95-F3970318DB6B}"/>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datum 3">
            <a:extLst>
              <a:ext uri="{FF2B5EF4-FFF2-40B4-BE49-F238E27FC236}">
                <a16:creationId xmlns:a16="http://schemas.microsoft.com/office/drawing/2014/main" id="{26E5CADE-3840-4AC8-9E6A-1B568E135274}"/>
              </a:ext>
            </a:extLst>
          </p:cNvPr>
          <p:cNvSpPr>
            <a:spLocks noGrp="1"/>
          </p:cNvSpPr>
          <p:nvPr>
            <p:ph type="dt" sz="half" idx="10"/>
          </p:nvPr>
        </p:nvSpPr>
        <p:spPr/>
        <p:txBody>
          <a:bodyPr/>
          <a:lstStyle/>
          <a:p>
            <a:fld id="{1A8F0E25-F67F-4352-BA59-21DBA9486C28}" type="datetimeFigureOut">
              <a:rPr lang="nl-BE" smtClean="0"/>
              <a:t>17/11/2022</a:t>
            </a:fld>
            <a:endParaRPr lang="nl-BE"/>
          </a:p>
        </p:txBody>
      </p:sp>
      <p:sp>
        <p:nvSpPr>
          <p:cNvPr id="5" name="Tijdelijke aanduiding voor voettekst 4">
            <a:extLst>
              <a:ext uri="{FF2B5EF4-FFF2-40B4-BE49-F238E27FC236}">
                <a16:creationId xmlns:a16="http://schemas.microsoft.com/office/drawing/2014/main" id="{08C0C1C5-3C2C-49B4-A443-C0F744760F83}"/>
              </a:ext>
            </a:extLst>
          </p:cNvPr>
          <p:cNvSpPr>
            <a:spLocks noGrp="1"/>
          </p:cNvSpPr>
          <p:nvPr>
            <p:ph type="ftr" sz="quarter" idx="11"/>
          </p:nvPr>
        </p:nvSpPr>
        <p:spPr/>
        <p:txBody>
          <a:bodyPr/>
          <a:lstStyle/>
          <a:p>
            <a:endParaRPr lang="nl-BE"/>
          </a:p>
        </p:txBody>
      </p:sp>
      <p:sp>
        <p:nvSpPr>
          <p:cNvPr id="6" name="Tijdelijke aanduiding voor dianummer 5">
            <a:extLst>
              <a:ext uri="{FF2B5EF4-FFF2-40B4-BE49-F238E27FC236}">
                <a16:creationId xmlns:a16="http://schemas.microsoft.com/office/drawing/2014/main" id="{58982C52-7A76-46A6-A80B-AE2C03F964EB}"/>
              </a:ext>
            </a:extLst>
          </p:cNvPr>
          <p:cNvSpPr>
            <a:spLocks noGrp="1"/>
          </p:cNvSpPr>
          <p:nvPr>
            <p:ph type="sldNum" sz="quarter" idx="12"/>
          </p:nvPr>
        </p:nvSpPr>
        <p:spPr/>
        <p:txBody>
          <a:bodyPr/>
          <a:lstStyle/>
          <a:p>
            <a:fld id="{705BE37C-198C-43FF-BE8E-4A83ACC9A838}" type="slidenum">
              <a:rPr lang="nl-BE" smtClean="0"/>
              <a:t>‹nr.›</a:t>
            </a:fld>
            <a:endParaRPr lang="nl-BE"/>
          </a:p>
        </p:txBody>
      </p:sp>
    </p:spTree>
    <p:extLst>
      <p:ext uri="{BB962C8B-B14F-4D97-AF65-F5344CB8AC3E}">
        <p14:creationId xmlns:p14="http://schemas.microsoft.com/office/powerpoint/2010/main" val="33272046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7A11D17-E9F8-4D48-B3A7-929572A505B4}"/>
              </a:ext>
            </a:extLst>
          </p:cNvPr>
          <p:cNvSpPr>
            <a:spLocks noGrp="1"/>
          </p:cNvSpPr>
          <p:nvPr>
            <p:ph type="title"/>
          </p:nvPr>
        </p:nvSpPr>
        <p:spPr/>
        <p:txBody>
          <a:bodyPr/>
          <a:lstStyle/>
          <a:p>
            <a:r>
              <a:rPr lang="nl-NL"/>
              <a:t>Klik om stijl te bewerken</a:t>
            </a:r>
            <a:endParaRPr lang="nl-BE"/>
          </a:p>
        </p:txBody>
      </p:sp>
      <p:sp>
        <p:nvSpPr>
          <p:cNvPr id="3" name="Tijdelijke aanduiding voor inhoud 2">
            <a:extLst>
              <a:ext uri="{FF2B5EF4-FFF2-40B4-BE49-F238E27FC236}">
                <a16:creationId xmlns:a16="http://schemas.microsoft.com/office/drawing/2014/main" id="{E80F7A5E-92D9-4617-9525-C052191D4F62}"/>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datum 3">
            <a:extLst>
              <a:ext uri="{FF2B5EF4-FFF2-40B4-BE49-F238E27FC236}">
                <a16:creationId xmlns:a16="http://schemas.microsoft.com/office/drawing/2014/main" id="{D0E37F0C-9525-4377-8310-B52A32CAA5F6}"/>
              </a:ext>
            </a:extLst>
          </p:cNvPr>
          <p:cNvSpPr>
            <a:spLocks noGrp="1"/>
          </p:cNvSpPr>
          <p:nvPr>
            <p:ph type="dt" sz="half" idx="10"/>
          </p:nvPr>
        </p:nvSpPr>
        <p:spPr/>
        <p:txBody>
          <a:bodyPr/>
          <a:lstStyle/>
          <a:p>
            <a:fld id="{1A8F0E25-F67F-4352-BA59-21DBA9486C28}" type="datetimeFigureOut">
              <a:rPr lang="nl-BE" smtClean="0"/>
              <a:t>17/11/2022</a:t>
            </a:fld>
            <a:endParaRPr lang="nl-BE"/>
          </a:p>
        </p:txBody>
      </p:sp>
      <p:sp>
        <p:nvSpPr>
          <p:cNvPr id="5" name="Tijdelijke aanduiding voor voettekst 4">
            <a:extLst>
              <a:ext uri="{FF2B5EF4-FFF2-40B4-BE49-F238E27FC236}">
                <a16:creationId xmlns:a16="http://schemas.microsoft.com/office/drawing/2014/main" id="{3889C4E4-5937-4864-9920-F3CDF95A21E1}"/>
              </a:ext>
            </a:extLst>
          </p:cNvPr>
          <p:cNvSpPr>
            <a:spLocks noGrp="1"/>
          </p:cNvSpPr>
          <p:nvPr>
            <p:ph type="ftr" sz="quarter" idx="11"/>
          </p:nvPr>
        </p:nvSpPr>
        <p:spPr/>
        <p:txBody>
          <a:bodyPr/>
          <a:lstStyle/>
          <a:p>
            <a:endParaRPr lang="nl-BE"/>
          </a:p>
        </p:txBody>
      </p:sp>
      <p:sp>
        <p:nvSpPr>
          <p:cNvPr id="6" name="Tijdelijke aanduiding voor dianummer 5">
            <a:extLst>
              <a:ext uri="{FF2B5EF4-FFF2-40B4-BE49-F238E27FC236}">
                <a16:creationId xmlns:a16="http://schemas.microsoft.com/office/drawing/2014/main" id="{E6790D85-740F-4107-855C-94A1D2BCC89F}"/>
              </a:ext>
            </a:extLst>
          </p:cNvPr>
          <p:cNvSpPr>
            <a:spLocks noGrp="1"/>
          </p:cNvSpPr>
          <p:nvPr>
            <p:ph type="sldNum" sz="quarter" idx="12"/>
          </p:nvPr>
        </p:nvSpPr>
        <p:spPr/>
        <p:txBody>
          <a:bodyPr/>
          <a:lstStyle/>
          <a:p>
            <a:fld id="{705BE37C-198C-43FF-BE8E-4A83ACC9A838}" type="slidenum">
              <a:rPr lang="nl-BE" smtClean="0"/>
              <a:t>‹nr.›</a:t>
            </a:fld>
            <a:endParaRPr lang="nl-BE"/>
          </a:p>
        </p:txBody>
      </p:sp>
    </p:spTree>
    <p:extLst>
      <p:ext uri="{BB962C8B-B14F-4D97-AF65-F5344CB8AC3E}">
        <p14:creationId xmlns:p14="http://schemas.microsoft.com/office/powerpoint/2010/main" val="10592321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30EAAF6-5767-4555-8B8E-466284460F2B}"/>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endParaRPr lang="nl-BE"/>
          </a:p>
        </p:txBody>
      </p:sp>
      <p:sp>
        <p:nvSpPr>
          <p:cNvPr id="3" name="Tijdelijke aanduiding voor tekst 2">
            <a:extLst>
              <a:ext uri="{FF2B5EF4-FFF2-40B4-BE49-F238E27FC236}">
                <a16:creationId xmlns:a16="http://schemas.microsoft.com/office/drawing/2014/main" id="{DFF69E51-AD6E-4324-855A-1E7515E6B92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9B87AC8B-6461-4AD7-8F30-E27E43F1E62C}"/>
              </a:ext>
            </a:extLst>
          </p:cNvPr>
          <p:cNvSpPr>
            <a:spLocks noGrp="1"/>
          </p:cNvSpPr>
          <p:nvPr>
            <p:ph type="dt" sz="half" idx="10"/>
          </p:nvPr>
        </p:nvSpPr>
        <p:spPr/>
        <p:txBody>
          <a:bodyPr/>
          <a:lstStyle/>
          <a:p>
            <a:fld id="{1A8F0E25-F67F-4352-BA59-21DBA9486C28}" type="datetimeFigureOut">
              <a:rPr lang="nl-BE" smtClean="0"/>
              <a:t>17/11/2022</a:t>
            </a:fld>
            <a:endParaRPr lang="nl-BE"/>
          </a:p>
        </p:txBody>
      </p:sp>
      <p:sp>
        <p:nvSpPr>
          <p:cNvPr id="5" name="Tijdelijke aanduiding voor voettekst 4">
            <a:extLst>
              <a:ext uri="{FF2B5EF4-FFF2-40B4-BE49-F238E27FC236}">
                <a16:creationId xmlns:a16="http://schemas.microsoft.com/office/drawing/2014/main" id="{078632D3-E5AB-4735-9EED-53BE11E76130}"/>
              </a:ext>
            </a:extLst>
          </p:cNvPr>
          <p:cNvSpPr>
            <a:spLocks noGrp="1"/>
          </p:cNvSpPr>
          <p:nvPr>
            <p:ph type="ftr" sz="quarter" idx="11"/>
          </p:nvPr>
        </p:nvSpPr>
        <p:spPr/>
        <p:txBody>
          <a:bodyPr/>
          <a:lstStyle/>
          <a:p>
            <a:endParaRPr lang="nl-BE"/>
          </a:p>
        </p:txBody>
      </p:sp>
      <p:sp>
        <p:nvSpPr>
          <p:cNvPr id="6" name="Tijdelijke aanduiding voor dianummer 5">
            <a:extLst>
              <a:ext uri="{FF2B5EF4-FFF2-40B4-BE49-F238E27FC236}">
                <a16:creationId xmlns:a16="http://schemas.microsoft.com/office/drawing/2014/main" id="{473D9E21-15CF-449D-A02F-BFB29FDD9790}"/>
              </a:ext>
            </a:extLst>
          </p:cNvPr>
          <p:cNvSpPr>
            <a:spLocks noGrp="1"/>
          </p:cNvSpPr>
          <p:nvPr>
            <p:ph type="sldNum" sz="quarter" idx="12"/>
          </p:nvPr>
        </p:nvSpPr>
        <p:spPr/>
        <p:txBody>
          <a:bodyPr/>
          <a:lstStyle/>
          <a:p>
            <a:fld id="{705BE37C-198C-43FF-BE8E-4A83ACC9A838}" type="slidenum">
              <a:rPr lang="nl-BE" smtClean="0"/>
              <a:t>‹nr.›</a:t>
            </a:fld>
            <a:endParaRPr lang="nl-BE"/>
          </a:p>
        </p:txBody>
      </p:sp>
    </p:spTree>
    <p:extLst>
      <p:ext uri="{BB962C8B-B14F-4D97-AF65-F5344CB8AC3E}">
        <p14:creationId xmlns:p14="http://schemas.microsoft.com/office/powerpoint/2010/main" val="32390562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38E74A3-FDAA-4FF5-87C6-FBEA373F15A0}"/>
              </a:ext>
            </a:extLst>
          </p:cNvPr>
          <p:cNvSpPr>
            <a:spLocks noGrp="1"/>
          </p:cNvSpPr>
          <p:nvPr>
            <p:ph type="title"/>
          </p:nvPr>
        </p:nvSpPr>
        <p:spPr/>
        <p:txBody>
          <a:bodyPr/>
          <a:lstStyle/>
          <a:p>
            <a:r>
              <a:rPr lang="nl-NL"/>
              <a:t>Klik om stijl te bewerken</a:t>
            </a:r>
            <a:endParaRPr lang="nl-BE"/>
          </a:p>
        </p:txBody>
      </p:sp>
      <p:sp>
        <p:nvSpPr>
          <p:cNvPr id="3" name="Tijdelijke aanduiding voor inhoud 2">
            <a:extLst>
              <a:ext uri="{FF2B5EF4-FFF2-40B4-BE49-F238E27FC236}">
                <a16:creationId xmlns:a16="http://schemas.microsoft.com/office/drawing/2014/main" id="{AFFA41A9-244C-4A37-9C65-E91D03E85E9E}"/>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inhoud 3">
            <a:extLst>
              <a:ext uri="{FF2B5EF4-FFF2-40B4-BE49-F238E27FC236}">
                <a16:creationId xmlns:a16="http://schemas.microsoft.com/office/drawing/2014/main" id="{ABC33CC2-AA51-4EC9-83E5-FB98D72281E0}"/>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5" name="Tijdelijke aanduiding voor datum 4">
            <a:extLst>
              <a:ext uri="{FF2B5EF4-FFF2-40B4-BE49-F238E27FC236}">
                <a16:creationId xmlns:a16="http://schemas.microsoft.com/office/drawing/2014/main" id="{E5930DB7-6D69-4B33-9D04-0976CC44F32E}"/>
              </a:ext>
            </a:extLst>
          </p:cNvPr>
          <p:cNvSpPr>
            <a:spLocks noGrp="1"/>
          </p:cNvSpPr>
          <p:nvPr>
            <p:ph type="dt" sz="half" idx="10"/>
          </p:nvPr>
        </p:nvSpPr>
        <p:spPr/>
        <p:txBody>
          <a:bodyPr/>
          <a:lstStyle/>
          <a:p>
            <a:fld id="{1A8F0E25-F67F-4352-BA59-21DBA9486C28}" type="datetimeFigureOut">
              <a:rPr lang="nl-BE" smtClean="0"/>
              <a:t>17/11/2022</a:t>
            </a:fld>
            <a:endParaRPr lang="nl-BE"/>
          </a:p>
        </p:txBody>
      </p:sp>
      <p:sp>
        <p:nvSpPr>
          <p:cNvPr id="6" name="Tijdelijke aanduiding voor voettekst 5">
            <a:extLst>
              <a:ext uri="{FF2B5EF4-FFF2-40B4-BE49-F238E27FC236}">
                <a16:creationId xmlns:a16="http://schemas.microsoft.com/office/drawing/2014/main" id="{83F60244-0F47-464E-A91C-DFC462749B52}"/>
              </a:ext>
            </a:extLst>
          </p:cNvPr>
          <p:cNvSpPr>
            <a:spLocks noGrp="1"/>
          </p:cNvSpPr>
          <p:nvPr>
            <p:ph type="ftr" sz="quarter" idx="11"/>
          </p:nvPr>
        </p:nvSpPr>
        <p:spPr/>
        <p:txBody>
          <a:bodyPr/>
          <a:lstStyle/>
          <a:p>
            <a:endParaRPr lang="nl-BE"/>
          </a:p>
        </p:txBody>
      </p:sp>
      <p:sp>
        <p:nvSpPr>
          <p:cNvPr id="7" name="Tijdelijke aanduiding voor dianummer 6">
            <a:extLst>
              <a:ext uri="{FF2B5EF4-FFF2-40B4-BE49-F238E27FC236}">
                <a16:creationId xmlns:a16="http://schemas.microsoft.com/office/drawing/2014/main" id="{D4361558-3431-40D5-AC6A-3146D3A0D957}"/>
              </a:ext>
            </a:extLst>
          </p:cNvPr>
          <p:cNvSpPr>
            <a:spLocks noGrp="1"/>
          </p:cNvSpPr>
          <p:nvPr>
            <p:ph type="sldNum" sz="quarter" idx="12"/>
          </p:nvPr>
        </p:nvSpPr>
        <p:spPr/>
        <p:txBody>
          <a:bodyPr/>
          <a:lstStyle/>
          <a:p>
            <a:fld id="{705BE37C-198C-43FF-BE8E-4A83ACC9A838}" type="slidenum">
              <a:rPr lang="nl-BE" smtClean="0"/>
              <a:t>‹nr.›</a:t>
            </a:fld>
            <a:endParaRPr lang="nl-BE"/>
          </a:p>
        </p:txBody>
      </p:sp>
    </p:spTree>
    <p:extLst>
      <p:ext uri="{BB962C8B-B14F-4D97-AF65-F5344CB8AC3E}">
        <p14:creationId xmlns:p14="http://schemas.microsoft.com/office/powerpoint/2010/main" val="25139318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B2A3050-F289-4408-81F3-762FAF80ADED}"/>
              </a:ext>
            </a:extLst>
          </p:cNvPr>
          <p:cNvSpPr>
            <a:spLocks noGrp="1"/>
          </p:cNvSpPr>
          <p:nvPr>
            <p:ph type="title"/>
          </p:nvPr>
        </p:nvSpPr>
        <p:spPr>
          <a:xfrm>
            <a:off x="839788" y="365125"/>
            <a:ext cx="10515600" cy="1325563"/>
          </a:xfrm>
        </p:spPr>
        <p:txBody>
          <a:bodyPr/>
          <a:lstStyle/>
          <a:p>
            <a:r>
              <a:rPr lang="nl-NL"/>
              <a:t>Klik om stijl te bewerken</a:t>
            </a:r>
            <a:endParaRPr lang="nl-BE"/>
          </a:p>
        </p:txBody>
      </p:sp>
      <p:sp>
        <p:nvSpPr>
          <p:cNvPr id="3" name="Tijdelijke aanduiding voor tekst 2">
            <a:extLst>
              <a:ext uri="{FF2B5EF4-FFF2-40B4-BE49-F238E27FC236}">
                <a16:creationId xmlns:a16="http://schemas.microsoft.com/office/drawing/2014/main" id="{C15E27B6-0745-44D0-9F9C-3100841DDEB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F83BCDBE-3306-478C-819A-207D25AA23DB}"/>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5" name="Tijdelijke aanduiding voor tekst 4">
            <a:extLst>
              <a:ext uri="{FF2B5EF4-FFF2-40B4-BE49-F238E27FC236}">
                <a16:creationId xmlns:a16="http://schemas.microsoft.com/office/drawing/2014/main" id="{6C39B4D0-B9AB-4D3B-B77C-6A9EE065D4A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0A92A050-A603-4924-BBE4-64676AA214B9}"/>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7" name="Tijdelijke aanduiding voor datum 6">
            <a:extLst>
              <a:ext uri="{FF2B5EF4-FFF2-40B4-BE49-F238E27FC236}">
                <a16:creationId xmlns:a16="http://schemas.microsoft.com/office/drawing/2014/main" id="{A6B918C4-6646-4A6F-B509-895D30341246}"/>
              </a:ext>
            </a:extLst>
          </p:cNvPr>
          <p:cNvSpPr>
            <a:spLocks noGrp="1"/>
          </p:cNvSpPr>
          <p:nvPr>
            <p:ph type="dt" sz="half" idx="10"/>
          </p:nvPr>
        </p:nvSpPr>
        <p:spPr/>
        <p:txBody>
          <a:bodyPr/>
          <a:lstStyle/>
          <a:p>
            <a:fld id="{1A8F0E25-F67F-4352-BA59-21DBA9486C28}" type="datetimeFigureOut">
              <a:rPr lang="nl-BE" smtClean="0"/>
              <a:t>17/11/2022</a:t>
            </a:fld>
            <a:endParaRPr lang="nl-BE"/>
          </a:p>
        </p:txBody>
      </p:sp>
      <p:sp>
        <p:nvSpPr>
          <p:cNvPr id="8" name="Tijdelijke aanduiding voor voettekst 7">
            <a:extLst>
              <a:ext uri="{FF2B5EF4-FFF2-40B4-BE49-F238E27FC236}">
                <a16:creationId xmlns:a16="http://schemas.microsoft.com/office/drawing/2014/main" id="{A0AD49B7-DEE9-4CA2-8E65-5E6AADAD588C}"/>
              </a:ext>
            </a:extLst>
          </p:cNvPr>
          <p:cNvSpPr>
            <a:spLocks noGrp="1"/>
          </p:cNvSpPr>
          <p:nvPr>
            <p:ph type="ftr" sz="quarter" idx="11"/>
          </p:nvPr>
        </p:nvSpPr>
        <p:spPr/>
        <p:txBody>
          <a:bodyPr/>
          <a:lstStyle/>
          <a:p>
            <a:endParaRPr lang="nl-BE"/>
          </a:p>
        </p:txBody>
      </p:sp>
      <p:sp>
        <p:nvSpPr>
          <p:cNvPr id="9" name="Tijdelijke aanduiding voor dianummer 8">
            <a:extLst>
              <a:ext uri="{FF2B5EF4-FFF2-40B4-BE49-F238E27FC236}">
                <a16:creationId xmlns:a16="http://schemas.microsoft.com/office/drawing/2014/main" id="{7B5E6BAD-4842-4A6D-A688-1ED056C99C7B}"/>
              </a:ext>
            </a:extLst>
          </p:cNvPr>
          <p:cNvSpPr>
            <a:spLocks noGrp="1"/>
          </p:cNvSpPr>
          <p:nvPr>
            <p:ph type="sldNum" sz="quarter" idx="12"/>
          </p:nvPr>
        </p:nvSpPr>
        <p:spPr/>
        <p:txBody>
          <a:bodyPr/>
          <a:lstStyle/>
          <a:p>
            <a:fld id="{705BE37C-198C-43FF-BE8E-4A83ACC9A838}" type="slidenum">
              <a:rPr lang="nl-BE" smtClean="0"/>
              <a:t>‹nr.›</a:t>
            </a:fld>
            <a:endParaRPr lang="nl-BE"/>
          </a:p>
        </p:txBody>
      </p:sp>
    </p:spTree>
    <p:extLst>
      <p:ext uri="{BB962C8B-B14F-4D97-AF65-F5344CB8AC3E}">
        <p14:creationId xmlns:p14="http://schemas.microsoft.com/office/powerpoint/2010/main" val="31799718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5DEB37-8C62-4FD4-B7A0-9C0DE5CE242F}"/>
              </a:ext>
            </a:extLst>
          </p:cNvPr>
          <p:cNvSpPr>
            <a:spLocks noGrp="1"/>
          </p:cNvSpPr>
          <p:nvPr>
            <p:ph type="title"/>
          </p:nvPr>
        </p:nvSpPr>
        <p:spPr/>
        <p:txBody>
          <a:bodyPr/>
          <a:lstStyle/>
          <a:p>
            <a:r>
              <a:rPr lang="nl-NL"/>
              <a:t>Klik om stijl te bewerken</a:t>
            </a:r>
            <a:endParaRPr lang="nl-BE"/>
          </a:p>
        </p:txBody>
      </p:sp>
      <p:sp>
        <p:nvSpPr>
          <p:cNvPr id="3" name="Tijdelijke aanduiding voor datum 2">
            <a:extLst>
              <a:ext uri="{FF2B5EF4-FFF2-40B4-BE49-F238E27FC236}">
                <a16:creationId xmlns:a16="http://schemas.microsoft.com/office/drawing/2014/main" id="{0B233505-3E2C-4543-AAC5-BCA6C910EBA3}"/>
              </a:ext>
            </a:extLst>
          </p:cNvPr>
          <p:cNvSpPr>
            <a:spLocks noGrp="1"/>
          </p:cNvSpPr>
          <p:nvPr>
            <p:ph type="dt" sz="half" idx="10"/>
          </p:nvPr>
        </p:nvSpPr>
        <p:spPr/>
        <p:txBody>
          <a:bodyPr/>
          <a:lstStyle/>
          <a:p>
            <a:fld id="{1A8F0E25-F67F-4352-BA59-21DBA9486C28}" type="datetimeFigureOut">
              <a:rPr lang="nl-BE" smtClean="0"/>
              <a:t>17/11/2022</a:t>
            </a:fld>
            <a:endParaRPr lang="nl-BE"/>
          </a:p>
        </p:txBody>
      </p:sp>
      <p:sp>
        <p:nvSpPr>
          <p:cNvPr id="4" name="Tijdelijke aanduiding voor voettekst 3">
            <a:extLst>
              <a:ext uri="{FF2B5EF4-FFF2-40B4-BE49-F238E27FC236}">
                <a16:creationId xmlns:a16="http://schemas.microsoft.com/office/drawing/2014/main" id="{AB49BF56-F39B-4B29-B582-2CE72D1B5E22}"/>
              </a:ext>
            </a:extLst>
          </p:cNvPr>
          <p:cNvSpPr>
            <a:spLocks noGrp="1"/>
          </p:cNvSpPr>
          <p:nvPr>
            <p:ph type="ftr" sz="quarter" idx="11"/>
          </p:nvPr>
        </p:nvSpPr>
        <p:spPr/>
        <p:txBody>
          <a:bodyPr/>
          <a:lstStyle/>
          <a:p>
            <a:endParaRPr lang="nl-BE"/>
          </a:p>
        </p:txBody>
      </p:sp>
      <p:sp>
        <p:nvSpPr>
          <p:cNvPr id="5" name="Tijdelijke aanduiding voor dianummer 4">
            <a:extLst>
              <a:ext uri="{FF2B5EF4-FFF2-40B4-BE49-F238E27FC236}">
                <a16:creationId xmlns:a16="http://schemas.microsoft.com/office/drawing/2014/main" id="{62B6B405-6EF5-4BA4-BA64-61A1CDAC257B}"/>
              </a:ext>
            </a:extLst>
          </p:cNvPr>
          <p:cNvSpPr>
            <a:spLocks noGrp="1"/>
          </p:cNvSpPr>
          <p:nvPr>
            <p:ph type="sldNum" sz="quarter" idx="12"/>
          </p:nvPr>
        </p:nvSpPr>
        <p:spPr/>
        <p:txBody>
          <a:bodyPr/>
          <a:lstStyle/>
          <a:p>
            <a:fld id="{705BE37C-198C-43FF-BE8E-4A83ACC9A838}" type="slidenum">
              <a:rPr lang="nl-BE" smtClean="0"/>
              <a:t>‹nr.›</a:t>
            </a:fld>
            <a:endParaRPr lang="nl-BE"/>
          </a:p>
        </p:txBody>
      </p:sp>
    </p:spTree>
    <p:extLst>
      <p:ext uri="{BB962C8B-B14F-4D97-AF65-F5344CB8AC3E}">
        <p14:creationId xmlns:p14="http://schemas.microsoft.com/office/powerpoint/2010/main" val="33081582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C17B1C34-6B7D-47AF-B727-F9894C688890}"/>
              </a:ext>
            </a:extLst>
          </p:cNvPr>
          <p:cNvSpPr>
            <a:spLocks noGrp="1"/>
          </p:cNvSpPr>
          <p:nvPr>
            <p:ph type="dt" sz="half" idx="10"/>
          </p:nvPr>
        </p:nvSpPr>
        <p:spPr/>
        <p:txBody>
          <a:bodyPr/>
          <a:lstStyle/>
          <a:p>
            <a:fld id="{1A8F0E25-F67F-4352-BA59-21DBA9486C28}" type="datetimeFigureOut">
              <a:rPr lang="nl-BE" smtClean="0"/>
              <a:t>17/11/2022</a:t>
            </a:fld>
            <a:endParaRPr lang="nl-BE"/>
          </a:p>
        </p:txBody>
      </p:sp>
      <p:sp>
        <p:nvSpPr>
          <p:cNvPr id="3" name="Tijdelijke aanduiding voor voettekst 2">
            <a:extLst>
              <a:ext uri="{FF2B5EF4-FFF2-40B4-BE49-F238E27FC236}">
                <a16:creationId xmlns:a16="http://schemas.microsoft.com/office/drawing/2014/main" id="{535BF3BF-E0BC-44BE-A8E6-B5175A94CA84}"/>
              </a:ext>
            </a:extLst>
          </p:cNvPr>
          <p:cNvSpPr>
            <a:spLocks noGrp="1"/>
          </p:cNvSpPr>
          <p:nvPr>
            <p:ph type="ftr" sz="quarter" idx="11"/>
          </p:nvPr>
        </p:nvSpPr>
        <p:spPr/>
        <p:txBody>
          <a:bodyPr/>
          <a:lstStyle/>
          <a:p>
            <a:endParaRPr lang="nl-BE"/>
          </a:p>
        </p:txBody>
      </p:sp>
      <p:sp>
        <p:nvSpPr>
          <p:cNvPr id="4" name="Tijdelijke aanduiding voor dianummer 3">
            <a:extLst>
              <a:ext uri="{FF2B5EF4-FFF2-40B4-BE49-F238E27FC236}">
                <a16:creationId xmlns:a16="http://schemas.microsoft.com/office/drawing/2014/main" id="{7AFBD5E6-84D6-4DE1-BB3F-255B6D93FB45}"/>
              </a:ext>
            </a:extLst>
          </p:cNvPr>
          <p:cNvSpPr>
            <a:spLocks noGrp="1"/>
          </p:cNvSpPr>
          <p:nvPr>
            <p:ph type="sldNum" sz="quarter" idx="12"/>
          </p:nvPr>
        </p:nvSpPr>
        <p:spPr/>
        <p:txBody>
          <a:bodyPr/>
          <a:lstStyle/>
          <a:p>
            <a:fld id="{705BE37C-198C-43FF-BE8E-4A83ACC9A838}" type="slidenum">
              <a:rPr lang="nl-BE" smtClean="0"/>
              <a:t>‹nr.›</a:t>
            </a:fld>
            <a:endParaRPr lang="nl-BE"/>
          </a:p>
        </p:txBody>
      </p:sp>
    </p:spTree>
    <p:extLst>
      <p:ext uri="{BB962C8B-B14F-4D97-AF65-F5344CB8AC3E}">
        <p14:creationId xmlns:p14="http://schemas.microsoft.com/office/powerpoint/2010/main" val="25182052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8AD262D-700F-472F-9DBA-C2ACCA6AF8F6}"/>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endParaRPr lang="nl-BE"/>
          </a:p>
        </p:txBody>
      </p:sp>
      <p:sp>
        <p:nvSpPr>
          <p:cNvPr id="3" name="Tijdelijke aanduiding voor inhoud 2">
            <a:extLst>
              <a:ext uri="{FF2B5EF4-FFF2-40B4-BE49-F238E27FC236}">
                <a16:creationId xmlns:a16="http://schemas.microsoft.com/office/drawing/2014/main" id="{1F314AA4-1E38-4B94-9811-E44B6A46804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tekst 3">
            <a:extLst>
              <a:ext uri="{FF2B5EF4-FFF2-40B4-BE49-F238E27FC236}">
                <a16:creationId xmlns:a16="http://schemas.microsoft.com/office/drawing/2014/main" id="{DFC28BEE-928E-48D9-AE63-1CEB7BACE4C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7C63093E-70D2-40A8-A3D0-26258316E531}"/>
              </a:ext>
            </a:extLst>
          </p:cNvPr>
          <p:cNvSpPr>
            <a:spLocks noGrp="1"/>
          </p:cNvSpPr>
          <p:nvPr>
            <p:ph type="dt" sz="half" idx="10"/>
          </p:nvPr>
        </p:nvSpPr>
        <p:spPr/>
        <p:txBody>
          <a:bodyPr/>
          <a:lstStyle/>
          <a:p>
            <a:fld id="{1A8F0E25-F67F-4352-BA59-21DBA9486C28}" type="datetimeFigureOut">
              <a:rPr lang="nl-BE" smtClean="0"/>
              <a:t>17/11/2022</a:t>
            </a:fld>
            <a:endParaRPr lang="nl-BE"/>
          </a:p>
        </p:txBody>
      </p:sp>
      <p:sp>
        <p:nvSpPr>
          <p:cNvPr id="6" name="Tijdelijke aanduiding voor voettekst 5">
            <a:extLst>
              <a:ext uri="{FF2B5EF4-FFF2-40B4-BE49-F238E27FC236}">
                <a16:creationId xmlns:a16="http://schemas.microsoft.com/office/drawing/2014/main" id="{408407A1-5514-421B-84CE-7023F1432BE7}"/>
              </a:ext>
            </a:extLst>
          </p:cNvPr>
          <p:cNvSpPr>
            <a:spLocks noGrp="1"/>
          </p:cNvSpPr>
          <p:nvPr>
            <p:ph type="ftr" sz="quarter" idx="11"/>
          </p:nvPr>
        </p:nvSpPr>
        <p:spPr/>
        <p:txBody>
          <a:bodyPr/>
          <a:lstStyle/>
          <a:p>
            <a:endParaRPr lang="nl-BE"/>
          </a:p>
        </p:txBody>
      </p:sp>
      <p:sp>
        <p:nvSpPr>
          <p:cNvPr id="7" name="Tijdelijke aanduiding voor dianummer 6">
            <a:extLst>
              <a:ext uri="{FF2B5EF4-FFF2-40B4-BE49-F238E27FC236}">
                <a16:creationId xmlns:a16="http://schemas.microsoft.com/office/drawing/2014/main" id="{CA1959EA-F818-4BDC-B05E-96D2DAB0363C}"/>
              </a:ext>
            </a:extLst>
          </p:cNvPr>
          <p:cNvSpPr>
            <a:spLocks noGrp="1"/>
          </p:cNvSpPr>
          <p:nvPr>
            <p:ph type="sldNum" sz="quarter" idx="12"/>
          </p:nvPr>
        </p:nvSpPr>
        <p:spPr/>
        <p:txBody>
          <a:bodyPr/>
          <a:lstStyle/>
          <a:p>
            <a:fld id="{705BE37C-198C-43FF-BE8E-4A83ACC9A838}" type="slidenum">
              <a:rPr lang="nl-BE" smtClean="0"/>
              <a:t>‹nr.›</a:t>
            </a:fld>
            <a:endParaRPr lang="nl-BE"/>
          </a:p>
        </p:txBody>
      </p:sp>
    </p:spTree>
    <p:extLst>
      <p:ext uri="{BB962C8B-B14F-4D97-AF65-F5344CB8AC3E}">
        <p14:creationId xmlns:p14="http://schemas.microsoft.com/office/powerpoint/2010/main" val="14554633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FECE614-B0A5-47E8-B81C-C34AAD4CFD1A}"/>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endParaRPr lang="nl-BE"/>
          </a:p>
        </p:txBody>
      </p:sp>
      <p:sp>
        <p:nvSpPr>
          <p:cNvPr id="3" name="Tijdelijke aanduiding voor afbeelding 2">
            <a:extLst>
              <a:ext uri="{FF2B5EF4-FFF2-40B4-BE49-F238E27FC236}">
                <a16:creationId xmlns:a16="http://schemas.microsoft.com/office/drawing/2014/main" id="{7E09A4F2-1467-446C-AE61-25E33F69986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BE"/>
          </a:p>
        </p:txBody>
      </p:sp>
      <p:sp>
        <p:nvSpPr>
          <p:cNvPr id="4" name="Tijdelijke aanduiding voor tekst 3">
            <a:extLst>
              <a:ext uri="{FF2B5EF4-FFF2-40B4-BE49-F238E27FC236}">
                <a16:creationId xmlns:a16="http://schemas.microsoft.com/office/drawing/2014/main" id="{959CCFA0-1B53-4DF2-92E2-ABE9F7E0D0B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F9DA3DCE-00B2-4E91-BA27-9DFCEC50DD01}"/>
              </a:ext>
            </a:extLst>
          </p:cNvPr>
          <p:cNvSpPr>
            <a:spLocks noGrp="1"/>
          </p:cNvSpPr>
          <p:nvPr>
            <p:ph type="dt" sz="half" idx="10"/>
          </p:nvPr>
        </p:nvSpPr>
        <p:spPr/>
        <p:txBody>
          <a:bodyPr/>
          <a:lstStyle/>
          <a:p>
            <a:fld id="{1A8F0E25-F67F-4352-BA59-21DBA9486C28}" type="datetimeFigureOut">
              <a:rPr lang="nl-BE" smtClean="0"/>
              <a:t>17/11/2022</a:t>
            </a:fld>
            <a:endParaRPr lang="nl-BE"/>
          </a:p>
        </p:txBody>
      </p:sp>
      <p:sp>
        <p:nvSpPr>
          <p:cNvPr id="6" name="Tijdelijke aanduiding voor voettekst 5">
            <a:extLst>
              <a:ext uri="{FF2B5EF4-FFF2-40B4-BE49-F238E27FC236}">
                <a16:creationId xmlns:a16="http://schemas.microsoft.com/office/drawing/2014/main" id="{300817AC-BEB3-468C-86E1-002CDFF3CD19}"/>
              </a:ext>
            </a:extLst>
          </p:cNvPr>
          <p:cNvSpPr>
            <a:spLocks noGrp="1"/>
          </p:cNvSpPr>
          <p:nvPr>
            <p:ph type="ftr" sz="quarter" idx="11"/>
          </p:nvPr>
        </p:nvSpPr>
        <p:spPr/>
        <p:txBody>
          <a:bodyPr/>
          <a:lstStyle/>
          <a:p>
            <a:endParaRPr lang="nl-BE"/>
          </a:p>
        </p:txBody>
      </p:sp>
      <p:sp>
        <p:nvSpPr>
          <p:cNvPr id="7" name="Tijdelijke aanduiding voor dianummer 6">
            <a:extLst>
              <a:ext uri="{FF2B5EF4-FFF2-40B4-BE49-F238E27FC236}">
                <a16:creationId xmlns:a16="http://schemas.microsoft.com/office/drawing/2014/main" id="{83B4E5F2-2734-42D7-8A3B-CAA2F0EBC5A9}"/>
              </a:ext>
            </a:extLst>
          </p:cNvPr>
          <p:cNvSpPr>
            <a:spLocks noGrp="1"/>
          </p:cNvSpPr>
          <p:nvPr>
            <p:ph type="sldNum" sz="quarter" idx="12"/>
          </p:nvPr>
        </p:nvSpPr>
        <p:spPr/>
        <p:txBody>
          <a:bodyPr/>
          <a:lstStyle/>
          <a:p>
            <a:fld id="{705BE37C-198C-43FF-BE8E-4A83ACC9A838}" type="slidenum">
              <a:rPr lang="nl-BE" smtClean="0"/>
              <a:t>‹nr.›</a:t>
            </a:fld>
            <a:endParaRPr lang="nl-BE"/>
          </a:p>
        </p:txBody>
      </p:sp>
    </p:spTree>
    <p:extLst>
      <p:ext uri="{BB962C8B-B14F-4D97-AF65-F5344CB8AC3E}">
        <p14:creationId xmlns:p14="http://schemas.microsoft.com/office/powerpoint/2010/main" val="1718558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408C7B37-4281-4412-925C-5203DE8097D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endParaRPr lang="nl-BE"/>
          </a:p>
        </p:txBody>
      </p:sp>
      <p:sp>
        <p:nvSpPr>
          <p:cNvPr id="3" name="Tijdelijke aanduiding voor tekst 2">
            <a:extLst>
              <a:ext uri="{FF2B5EF4-FFF2-40B4-BE49-F238E27FC236}">
                <a16:creationId xmlns:a16="http://schemas.microsoft.com/office/drawing/2014/main" id="{58B7ADC4-792F-453C-878C-8180F0BB7EC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datum 3">
            <a:extLst>
              <a:ext uri="{FF2B5EF4-FFF2-40B4-BE49-F238E27FC236}">
                <a16:creationId xmlns:a16="http://schemas.microsoft.com/office/drawing/2014/main" id="{8CA47A8E-170B-4422-B53D-066C14B6922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A8F0E25-F67F-4352-BA59-21DBA9486C28}" type="datetimeFigureOut">
              <a:rPr lang="nl-BE" smtClean="0"/>
              <a:t>17/11/2022</a:t>
            </a:fld>
            <a:endParaRPr lang="nl-BE"/>
          </a:p>
        </p:txBody>
      </p:sp>
      <p:sp>
        <p:nvSpPr>
          <p:cNvPr id="5" name="Tijdelijke aanduiding voor voettekst 4">
            <a:extLst>
              <a:ext uri="{FF2B5EF4-FFF2-40B4-BE49-F238E27FC236}">
                <a16:creationId xmlns:a16="http://schemas.microsoft.com/office/drawing/2014/main" id="{69084E1F-A1B5-4CC2-997D-7501C33E234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BE"/>
          </a:p>
        </p:txBody>
      </p:sp>
      <p:sp>
        <p:nvSpPr>
          <p:cNvPr id="6" name="Tijdelijke aanduiding voor dianummer 5">
            <a:extLst>
              <a:ext uri="{FF2B5EF4-FFF2-40B4-BE49-F238E27FC236}">
                <a16:creationId xmlns:a16="http://schemas.microsoft.com/office/drawing/2014/main" id="{876050C3-13DD-4554-9782-5DA12830593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5BE37C-198C-43FF-BE8E-4A83ACC9A838}" type="slidenum">
              <a:rPr lang="nl-BE" smtClean="0"/>
              <a:t>‹nr.›</a:t>
            </a:fld>
            <a:endParaRPr lang="nl-BE"/>
          </a:p>
        </p:txBody>
      </p:sp>
    </p:spTree>
    <p:extLst>
      <p:ext uri="{BB962C8B-B14F-4D97-AF65-F5344CB8AC3E}">
        <p14:creationId xmlns:p14="http://schemas.microsoft.com/office/powerpoint/2010/main" val="23317068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image" Target="../media/image3.jpeg"/><Relationship Id="rId7"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g"/><Relationship Id="rId9"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Afbeelding 7">
            <a:extLst>
              <a:ext uri="{FF2B5EF4-FFF2-40B4-BE49-F238E27FC236}">
                <a16:creationId xmlns:a16="http://schemas.microsoft.com/office/drawing/2014/main" id="{701E5436-7D7C-4CE6-8421-C91D9317D47B}"/>
              </a:ext>
            </a:extLst>
          </p:cNvPr>
          <p:cNvPicPr>
            <a:picLocks noChangeAspect="1"/>
          </p:cNvPicPr>
          <p:nvPr/>
        </p:nvPicPr>
        <p:blipFill>
          <a:blip r:embed="rId2"/>
          <a:stretch>
            <a:fillRect/>
          </a:stretch>
        </p:blipFill>
        <p:spPr>
          <a:xfrm>
            <a:off x="4600575" y="3700216"/>
            <a:ext cx="6620461" cy="2058391"/>
          </a:xfrm>
          <a:prstGeom prst="rect">
            <a:avLst/>
          </a:prstGeom>
        </p:spPr>
      </p:pic>
    </p:spTree>
    <p:extLst>
      <p:ext uri="{BB962C8B-B14F-4D97-AF65-F5344CB8AC3E}">
        <p14:creationId xmlns:p14="http://schemas.microsoft.com/office/powerpoint/2010/main" val="23566496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F8751D2-9E4E-474E-88F7-94365C324A70}"/>
              </a:ext>
            </a:extLst>
          </p:cNvPr>
          <p:cNvSpPr>
            <a:spLocks noGrp="1"/>
          </p:cNvSpPr>
          <p:nvPr>
            <p:ph type="title"/>
          </p:nvPr>
        </p:nvSpPr>
        <p:spPr>
          <a:xfrm>
            <a:off x="838200" y="365126"/>
            <a:ext cx="10515600" cy="743827"/>
          </a:xfrm>
        </p:spPr>
        <p:txBody>
          <a:bodyPr anchor="t">
            <a:normAutofit fontScale="90000"/>
          </a:bodyPr>
          <a:lstStyle/>
          <a:p>
            <a:br>
              <a:rPr lang="nl-BE" dirty="0"/>
            </a:br>
            <a:endParaRPr lang="nl-BE" dirty="0"/>
          </a:p>
        </p:txBody>
      </p:sp>
      <p:sp>
        <p:nvSpPr>
          <p:cNvPr id="3" name="Tijdelijke aanduiding voor inhoud 2">
            <a:extLst>
              <a:ext uri="{FF2B5EF4-FFF2-40B4-BE49-F238E27FC236}">
                <a16:creationId xmlns:a16="http://schemas.microsoft.com/office/drawing/2014/main" id="{ECCE2593-FAA5-4A9C-A512-8C47518F75F1}"/>
              </a:ext>
            </a:extLst>
          </p:cNvPr>
          <p:cNvSpPr>
            <a:spLocks noGrp="1"/>
          </p:cNvSpPr>
          <p:nvPr>
            <p:ph idx="1"/>
          </p:nvPr>
        </p:nvSpPr>
        <p:spPr>
          <a:xfrm>
            <a:off x="894119" y="448519"/>
            <a:ext cx="10515600" cy="4351338"/>
          </a:xfrm>
        </p:spPr>
        <p:txBody>
          <a:bodyPr>
            <a:normAutofit/>
          </a:bodyPr>
          <a:lstStyle/>
          <a:p>
            <a:endParaRPr lang="nl-BE" sz="1600" dirty="0"/>
          </a:p>
          <a:p>
            <a:pPr marL="0" indent="0">
              <a:buNone/>
            </a:pPr>
            <a:r>
              <a:rPr lang="nl-BE" sz="2400" dirty="0"/>
              <a:t>Vraag vanuit een aantal organisaties naar:</a:t>
            </a:r>
            <a:endParaRPr lang="nl-BE" sz="1600" dirty="0"/>
          </a:p>
          <a:p>
            <a:pPr marL="0" indent="0">
              <a:buNone/>
            </a:pPr>
            <a:endParaRPr lang="nl-BE" sz="1600" dirty="0"/>
          </a:p>
          <a:p>
            <a:r>
              <a:rPr lang="nl-BE" sz="1600" dirty="0"/>
              <a:t>Een </a:t>
            </a:r>
            <a:r>
              <a:rPr lang="nl-BE" sz="1600" b="1" dirty="0"/>
              <a:t>georganiseerd, digitaal systeem</a:t>
            </a:r>
            <a:r>
              <a:rPr lang="nl-BE" sz="1600" dirty="0"/>
              <a:t> voor de wirwar  aan bestanden, mapjes, tabelletjes  en documenten van (doelgroep) medewerkers</a:t>
            </a:r>
          </a:p>
          <a:p>
            <a:r>
              <a:rPr lang="nl-BE" sz="1600" b="1" dirty="0"/>
              <a:t>Hoe efficiënter communiceren </a:t>
            </a:r>
            <a:r>
              <a:rPr lang="nl-BE" sz="1600" dirty="0"/>
              <a:t>tussen werkbegeleiders, werking, jobcoach. ( </a:t>
            </a:r>
            <a:r>
              <a:rPr lang="nl-BE" sz="1600" dirty="0" err="1"/>
              <a:t>ipv</a:t>
            </a:r>
            <a:r>
              <a:rPr lang="nl-BE" sz="1600" dirty="0"/>
              <a:t> via post-its, mails, mondeling,..  )</a:t>
            </a:r>
          </a:p>
          <a:p>
            <a:r>
              <a:rPr lang="nl-BE" sz="1600" dirty="0"/>
              <a:t>Een makkelijk </a:t>
            </a:r>
            <a:r>
              <a:rPr lang="nl-BE" sz="1600" b="1" dirty="0"/>
              <a:t>rapportage systeem </a:t>
            </a:r>
            <a:r>
              <a:rPr lang="nl-BE" sz="1600" dirty="0" err="1"/>
              <a:t>ifv</a:t>
            </a:r>
            <a:r>
              <a:rPr lang="nl-BE" sz="1600" dirty="0"/>
              <a:t>  aanleveren van cijfergegevens voor de subsidiërende overheid alsook voor de  werkingsverslagen. </a:t>
            </a:r>
          </a:p>
          <a:p>
            <a:r>
              <a:rPr lang="nl-BE" sz="1600" b="1" dirty="0"/>
              <a:t>Verminderen</a:t>
            </a:r>
            <a:r>
              <a:rPr lang="nl-BE" sz="1600" dirty="0"/>
              <a:t> van de soms dubbele </a:t>
            </a:r>
            <a:r>
              <a:rPr lang="nl-BE" sz="1600" b="1" dirty="0"/>
              <a:t>administratie</a:t>
            </a:r>
            <a:r>
              <a:rPr lang="nl-BE" sz="1600" dirty="0"/>
              <a:t> voor de werkbegeleiders/ coaches/ jobcoaches</a:t>
            </a:r>
          </a:p>
          <a:p>
            <a:r>
              <a:rPr lang="nl-BE" sz="1600" dirty="0"/>
              <a:t>Een  goede manier om </a:t>
            </a:r>
            <a:r>
              <a:rPr lang="nl-BE" sz="1600" b="1" dirty="0"/>
              <a:t>competenties te meten </a:t>
            </a:r>
            <a:r>
              <a:rPr lang="nl-BE" sz="1600" dirty="0"/>
              <a:t>alsook deze competenties consequent te kunnen opvolgen. </a:t>
            </a:r>
          </a:p>
          <a:p>
            <a:endParaRPr lang="nl-BE" sz="1600" dirty="0"/>
          </a:p>
          <a:p>
            <a:endParaRPr lang="nl-BE" sz="1600" dirty="0"/>
          </a:p>
          <a:p>
            <a:endParaRPr lang="nl-BE" sz="1600" dirty="0"/>
          </a:p>
          <a:p>
            <a:endParaRPr lang="nl-BE" sz="1600" dirty="0"/>
          </a:p>
        </p:txBody>
      </p:sp>
      <p:pic>
        <p:nvPicPr>
          <p:cNvPr id="4" name="Afbeelding 3">
            <a:extLst>
              <a:ext uri="{FF2B5EF4-FFF2-40B4-BE49-F238E27FC236}">
                <a16:creationId xmlns:a16="http://schemas.microsoft.com/office/drawing/2014/main" id="{10A3518C-2DEB-4D7C-9E8B-64D3F91E38A5}"/>
              </a:ext>
            </a:extLst>
          </p:cNvPr>
          <p:cNvPicPr>
            <a:picLocks noChangeAspect="1"/>
          </p:cNvPicPr>
          <p:nvPr/>
        </p:nvPicPr>
        <p:blipFill>
          <a:blip r:embed="rId3"/>
          <a:stretch>
            <a:fillRect/>
          </a:stretch>
        </p:blipFill>
        <p:spPr>
          <a:xfrm>
            <a:off x="4411984" y="4114801"/>
            <a:ext cx="3479869" cy="1954212"/>
          </a:xfrm>
          <a:prstGeom prst="rect">
            <a:avLst/>
          </a:prstGeom>
        </p:spPr>
      </p:pic>
    </p:spTree>
    <p:extLst>
      <p:ext uri="{BB962C8B-B14F-4D97-AF65-F5344CB8AC3E}">
        <p14:creationId xmlns:p14="http://schemas.microsoft.com/office/powerpoint/2010/main" val="2764386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49B857E-B825-456B-8E54-7CD73DC4FB4C}"/>
              </a:ext>
            </a:extLst>
          </p:cNvPr>
          <p:cNvSpPr>
            <a:spLocks noGrp="1"/>
          </p:cNvSpPr>
          <p:nvPr>
            <p:ph type="title"/>
          </p:nvPr>
        </p:nvSpPr>
        <p:spPr/>
        <p:txBody>
          <a:bodyPr/>
          <a:lstStyle/>
          <a:p>
            <a:r>
              <a:rPr lang="nl-BE" dirty="0"/>
              <a:t>Lucky timing … </a:t>
            </a:r>
          </a:p>
        </p:txBody>
      </p:sp>
      <p:sp>
        <p:nvSpPr>
          <p:cNvPr id="3" name="Tijdelijke aanduiding voor inhoud 2">
            <a:extLst>
              <a:ext uri="{FF2B5EF4-FFF2-40B4-BE49-F238E27FC236}">
                <a16:creationId xmlns:a16="http://schemas.microsoft.com/office/drawing/2014/main" id="{CAEF525E-11CE-4BAC-9450-121A1CEDF546}"/>
              </a:ext>
            </a:extLst>
          </p:cNvPr>
          <p:cNvSpPr>
            <a:spLocks noGrp="1"/>
          </p:cNvSpPr>
          <p:nvPr>
            <p:ph idx="1"/>
          </p:nvPr>
        </p:nvSpPr>
        <p:spPr/>
        <p:txBody>
          <a:bodyPr>
            <a:normAutofit/>
          </a:bodyPr>
          <a:lstStyle/>
          <a:p>
            <a:r>
              <a:rPr lang="nl-BE" dirty="0"/>
              <a:t>Het departement Werk en sociale economie (</a:t>
            </a:r>
            <a:r>
              <a:rPr lang="nl-BE" b="1" dirty="0"/>
              <a:t>WSE</a:t>
            </a:r>
            <a:r>
              <a:rPr lang="nl-BE" dirty="0"/>
              <a:t>)  lanceert in 2020 volgende subsidie oproep: innovatie bij bestaande sociale economie bedrijven. 6 organisaties die aanwezig waren op eerdere bijeenkomst gaan een </a:t>
            </a:r>
            <a:r>
              <a:rPr lang="nl-BE" b="1" dirty="0"/>
              <a:t>partnerschap</a:t>
            </a:r>
            <a:r>
              <a:rPr lang="nl-BE" dirty="0"/>
              <a:t> aan en dienen het project “DOTS” in, dat wordt geselecteerd. Het partnerschap ontvangt een mooie subsidie die een groot deel van de ontwikkeling kan financieren. </a:t>
            </a:r>
          </a:p>
          <a:p>
            <a:pPr>
              <a:buFontTx/>
              <a:buChar char="-"/>
            </a:pPr>
            <a:r>
              <a:rPr lang="nl-BE" dirty="0"/>
              <a:t>Voor de software ontwikkeling van deze tool kiezen we voor de </a:t>
            </a:r>
            <a:r>
              <a:rPr lang="nl-BE" b="1" dirty="0"/>
              <a:t>ICT dienst </a:t>
            </a:r>
            <a:r>
              <a:rPr lang="nl-BE" dirty="0"/>
              <a:t>van </a:t>
            </a:r>
            <a:r>
              <a:rPr lang="nl-BE" b="1" dirty="0"/>
              <a:t>vereniging Mintus en een werkgroep bestaande uit de jobcoaches van elke partner.  </a:t>
            </a:r>
            <a:endParaRPr lang="nl-BE" dirty="0"/>
          </a:p>
        </p:txBody>
      </p:sp>
    </p:spTree>
    <p:extLst>
      <p:ext uri="{BB962C8B-B14F-4D97-AF65-F5344CB8AC3E}">
        <p14:creationId xmlns:p14="http://schemas.microsoft.com/office/powerpoint/2010/main" val="40592984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A7BB57B-F2CE-4113-A812-BEA14E06E1EA}"/>
              </a:ext>
            </a:extLst>
          </p:cNvPr>
          <p:cNvSpPr>
            <a:spLocks noGrp="1"/>
          </p:cNvSpPr>
          <p:nvPr>
            <p:ph type="ctrTitle"/>
          </p:nvPr>
        </p:nvSpPr>
        <p:spPr>
          <a:xfrm>
            <a:off x="1524000" y="110403"/>
            <a:ext cx="9144000" cy="2146236"/>
          </a:xfrm>
        </p:spPr>
        <p:txBody>
          <a:bodyPr>
            <a:normAutofit/>
          </a:bodyPr>
          <a:lstStyle/>
          <a:p>
            <a:endParaRPr lang="nl-BE" dirty="0"/>
          </a:p>
        </p:txBody>
      </p:sp>
      <p:sp>
        <p:nvSpPr>
          <p:cNvPr id="3" name="Ondertitel 2">
            <a:extLst>
              <a:ext uri="{FF2B5EF4-FFF2-40B4-BE49-F238E27FC236}">
                <a16:creationId xmlns:a16="http://schemas.microsoft.com/office/drawing/2014/main" id="{FAC8122F-AEFD-4232-AEB4-CC9F5BB4A944}"/>
              </a:ext>
            </a:extLst>
          </p:cNvPr>
          <p:cNvSpPr>
            <a:spLocks noGrp="1"/>
          </p:cNvSpPr>
          <p:nvPr>
            <p:ph type="subTitle" idx="1"/>
          </p:nvPr>
        </p:nvSpPr>
        <p:spPr>
          <a:xfrm>
            <a:off x="1524000" y="2451374"/>
            <a:ext cx="9144000" cy="1655762"/>
          </a:xfrm>
        </p:spPr>
        <p:txBody>
          <a:bodyPr/>
          <a:lstStyle/>
          <a:p>
            <a:r>
              <a:rPr lang="nl-BE" dirty="0"/>
              <a:t>Digital On The Spot</a:t>
            </a:r>
          </a:p>
          <a:p>
            <a:r>
              <a:rPr lang="nl-BE" dirty="0"/>
              <a:t>Een krachtenbundeling van  </a:t>
            </a:r>
          </a:p>
        </p:txBody>
      </p:sp>
      <p:pic>
        <p:nvPicPr>
          <p:cNvPr id="4" name="Afbeelding 3">
            <a:extLst>
              <a:ext uri="{FF2B5EF4-FFF2-40B4-BE49-F238E27FC236}">
                <a16:creationId xmlns:a16="http://schemas.microsoft.com/office/drawing/2014/main" id="{CDC31334-4803-49E5-9D34-B2651A540D9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0528" y="4897799"/>
            <a:ext cx="720000" cy="720000"/>
          </a:xfrm>
          <a:prstGeom prst="rect">
            <a:avLst/>
          </a:prstGeom>
        </p:spPr>
      </p:pic>
      <p:pic>
        <p:nvPicPr>
          <p:cNvPr id="5" name="Afbeelding 4" descr="Afbeelding met tekst, illustratie&#10;&#10;Automatisch gegenereerde beschrijving">
            <a:extLst>
              <a:ext uri="{FF2B5EF4-FFF2-40B4-BE49-F238E27FC236}">
                <a16:creationId xmlns:a16="http://schemas.microsoft.com/office/drawing/2014/main" id="{CE689210-E545-487E-9ADF-F618C02B47C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72423" y="4914131"/>
            <a:ext cx="945600" cy="643200"/>
          </a:xfrm>
          <a:prstGeom prst="rect">
            <a:avLst/>
          </a:prstGeom>
        </p:spPr>
      </p:pic>
      <p:pic>
        <p:nvPicPr>
          <p:cNvPr id="6" name="Afbeelding 5">
            <a:extLst>
              <a:ext uri="{FF2B5EF4-FFF2-40B4-BE49-F238E27FC236}">
                <a16:creationId xmlns:a16="http://schemas.microsoft.com/office/drawing/2014/main" id="{EA6F8A38-CF2C-4357-819A-8680A3A4D4F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99918" y="4561035"/>
            <a:ext cx="1198122" cy="1198122"/>
          </a:xfrm>
          <a:prstGeom prst="rect">
            <a:avLst/>
          </a:prstGeom>
        </p:spPr>
      </p:pic>
      <p:pic>
        <p:nvPicPr>
          <p:cNvPr id="7" name="Afbeelding 6" descr="Afbeelding met tekst, visitekaartje, envelop&#10;&#10;Automatisch gegenereerde beschrijving">
            <a:extLst>
              <a:ext uri="{FF2B5EF4-FFF2-40B4-BE49-F238E27FC236}">
                <a16:creationId xmlns:a16="http://schemas.microsoft.com/office/drawing/2014/main" id="{6149E640-8337-48FF-B774-D754ADF6584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980165" y="4520279"/>
            <a:ext cx="1198123" cy="1198123"/>
          </a:xfrm>
          <a:prstGeom prst="rect">
            <a:avLst/>
          </a:prstGeom>
        </p:spPr>
      </p:pic>
      <p:pic>
        <p:nvPicPr>
          <p:cNvPr id="8" name="Afbeelding 7" descr="Afbeelding met tekst&#10;&#10;Automatisch gegenereerde beschrijving">
            <a:extLst>
              <a:ext uri="{FF2B5EF4-FFF2-40B4-BE49-F238E27FC236}">
                <a16:creationId xmlns:a16="http://schemas.microsoft.com/office/drawing/2014/main" id="{17A35945-B996-47F0-A3B2-64F1981CECA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251482" y="4484023"/>
            <a:ext cx="1352145" cy="1352145"/>
          </a:xfrm>
          <a:prstGeom prst="rect">
            <a:avLst/>
          </a:prstGeom>
        </p:spPr>
      </p:pic>
      <p:pic>
        <p:nvPicPr>
          <p:cNvPr id="10" name="Afbeelding 9">
            <a:extLst>
              <a:ext uri="{FF2B5EF4-FFF2-40B4-BE49-F238E27FC236}">
                <a16:creationId xmlns:a16="http://schemas.microsoft.com/office/drawing/2014/main" id="{07A8E640-ECD3-4CEF-BB9A-A46DC23F5B7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902128" y="5205537"/>
            <a:ext cx="1165815" cy="412262"/>
          </a:xfrm>
          <a:prstGeom prst="rect">
            <a:avLst/>
          </a:prstGeom>
        </p:spPr>
      </p:pic>
      <p:pic>
        <p:nvPicPr>
          <p:cNvPr id="11" name="Afbeelding 10">
            <a:extLst>
              <a:ext uri="{FF2B5EF4-FFF2-40B4-BE49-F238E27FC236}">
                <a16:creationId xmlns:a16="http://schemas.microsoft.com/office/drawing/2014/main" id="{8573C219-A8D5-49A5-BE1A-946031A874EA}"/>
              </a:ext>
            </a:extLst>
          </p:cNvPr>
          <p:cNvPicPr>
            <a:picLocks noChangeAspect="1"/>
          </p:cNvPicPr>
          <p:nvPr/>
        </p:nvPicPr>
        <p:blipFill>
          <a:blip r:embed="rId9"/>
          <a:stretch>
            <a:fillRect/>
          </a:stretch>
        </p:blipFill>
        <p:spPr>
          <a:xfrm>
            <a:off x="2772423" y="110402"/>
            <a:ext cx="7129705" cy="2058391"/>
          </a:xfrm>
          <a:prstGeom prst="rect">
            <a:avLst/>
          </a:prstGeom>
        </p:spPr>
      </p:pic>
    </p:spTree>
    <p:extLst>
      <p:ext uri="{BB962C8B-B14F-4D97-AF65-F5344CB8AC3E}">
        <p14:creationId xmlns:p14="http://schemas.microsoft.com/office/powerpoint/2010/main" val="13446904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EDE3A79-3CFF-4E3C-85B2-CEE537CB1BCB}"/>
              </a:ext>
            </a:extLst>
          </p:cNvPr>
          <p:cNvSpPr>
            <a:spLocks noGrp="1"/>
          </p:cNvSpPr>
          <p:nvPr>
            <p:ph type="title"/>
          </p:nvPr>
        </p:nvSpPr>
        <p:spPr/>
        <p:txBody>
          <a:bodyPr/>
          <a:lstStyle/>
          <a:p>
            <a:r>
              <a:rPr lang="nl-BE" dirty="0"/>
              <a:t>Na 2 jaar zwoegen, proberen, bespreken,..</a:t>
            </a:r>
          </a:p>
        </p:txBody>
      </p:sp>
      <p:sp>
        <p:nvSpPr>
          <p:cNvPr id="3" name="Tijdelijke aanduiding voor inhoud 2">
            <a:extLst>
              <a:ext uri="{FF2B5EF4-FFF2-40B4-BE49-F238E27FC236}">
                <a16:creationId xmlns:a16="http://schemas.microsoft.com/office/drawing/2014/main" id="{3D18B68D-72B2-4EEE-AC03-09CFAFD1E299}"/>
              </a:ext>
            </a:extLst>
          </p:cNvPr>
          <p:cNvSpPr>
            <a:spLocks noGrp="1"/>
          </p:cNvSpPr>
          <p:nvPr>
            <p:ph idx="1"/>
          </p:nvPr>
        </p:nvSpPr>
        <p:spPr/>
        <p:txBody>
          <a:bodyPr/>
          <a:lstStyle/>
          <a:p>
            <a:r>
              <a:rPr lang="nl-BE" dirty="0"/>
              <a:t>Stellen we met trots DOTS voor. </a:t>
            </a:r>
          </a:p>
          <a:p>
            <a:r>
              <a:rPr lang="nl-BE" dirty="0"/>
              <a:t>En dit proberen we via een life demo waarin we aan de hand van 1 medewerker de werking van </a:t>
            </a:r>
            <a:r>
              <a:rPr lang="nl-BE" dirty="0" err="1"/>
              <a:t>dots</a:t>
            </a:r>
            <a:r>
              <a:rPr lang="nl-BE" dirty="0"/>
              <a:t> aan jullie willen voorstellen. </a:t>
            </a:r>
          </a:p>
          <a:p>
            <a:r>
              <a:rPr lang="nl-BE" dirty="0"/>
              <a:t>De ontwikkeling zit in een eindfase. </a:t>
            </a:r>
          </a:p>
          <a:p>
            <a:pPr marL="0" indent="0">
              <a:buNone/>
            </a:pPr>
            <a:endParaRPr lang="nl-BE" dirty="0"/>
          </a:p>
          <a:p>
            <a:pPr marL="0" indent="0">
              <a:buNone/>
            </a:pPr>
            <a:endParaRPr lang="nl-BE" dirty="0"/>
          </a:p>
        </p:txBody>
      </p:sp>
      <p:pic>
        <p:nvPicPr>
          <p:cNvPr id="4" name="Afbeelding 3">
            <a:extLst>
              <a:ext uri="{FF2B5EF4-FFF2-40B4-BE49-F238E27FC236}">
                <a16:creationId xmlns:a16="http://schemas.microsoft.com/office/drawing/2014/main" id="{1BC1FE3B-EF9B-44CB-AA77-1B37E1641391}"/>
              </a:ext>
            </a:extLst>
          </p:cNvPr>
          <p:cNvPicPr>
            <a:picLocks noChangeAspect="1"/>
          </p:cNvPicPr>
          <p:nvPr/>
        </p:nvPicPr>
        <p:blipFill>
          <a:blip r:embed="rId3"/>
          <a:stretch>
            <a:fillRect/>
          </a:stretch>
        </p:blipFill>
        <p:spPr>
          <a:xfrm>
            <a:off x="2531147" y="4434484"/>
            <a:ext cx="7129705" cy="2058391"/>
          </a:xfrm>
          <a:prstGeom prst="rect">
            <a:avLst/>
          </a:prstGeom>
        </p:spPr>
      </p:pic>
    </p:spTree>
    <p:extLst>
      <p:ext uri="{BB962C8B-B14F-4D97-AF65-F5344CB8AC3E}">
        <p14:creationId xmlns:p14="http://schemas.microsoft.com/office/powerpoint/2010/main" val="42226600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DAD1C04-C5FC-4004-9CD2-D1B930DD8ADD}"/>
              </a:ext>
            </a:extLst>
          </p:cNvPr>
          <p:cNvSpPr>
            <a:spLocks noGrp="1"/>
          </p:cNvSpPr>
          <p:nvPr>
            <p:ph type="ctrTitle"/>
          </p:nvPr>
        </p:nvSpPr>
        <p:spPr/>
        <p:txBody>
          <a:bodyPr/>
          <a:lstStyle/>
          <a:p>
            <a:r>
              <a:rPr lang="nl-BE" dirty="0"/>
              <a:t>Op dit moment 6 gebruikers MAAR</a:t>
            </a:r>
          </a:p>
        </p:txBody>
      </p:sp>
      <p:sp>
        <p:nvSpPr>
          <p:cNvPr id="3" name="Ondertitel 2">
            <a:extLst>
              <a:ext uri="{FF2B5EF4-FFF2-40B4-BE49-F238E27FC236}">
                <a16:creationId xmlns:a16="http://schemas.microsoft.com/office/drawing/2014/main" id="{1F5A6581-00F8-4D2E-A08D-4435AA827773}"/>
              </a:ext>
            </a:extLst>
          </p:cNvPr>
          <p:cNvSpPr>
            <a:spLocks noGrp="1"/>
          </p:cNvSpPr>
          <p:nvPr>
            <p:ph type="subTitle" idx="1"/>
          </p:nvPr>
        </p:nvSpPr>
        <p:spPr/>
        <p:txBody>
          <a:bodyPr/>
          <a:lstStyle/>
          <a:p>
            <a:r>
              <a:rPr lang="nl-BE" dirty="0"/>
              <a:t>Er is interesse om pakket ‘verkoopbaar’ te maken</a:t>
            </a:r>
          </a:p>
        </p:txBody>
      </p:sp>
      <p:pic>
        <p:nvPicPr>
          <p:cNvPr id="4" name="Afbeelding 3">
            <a:extLst>
              <a:ext uri="{FF2B5EF4-FFF2-40B4-BE49-F238E27FC236}">
                <a16:creationId xmlns:a16="http://schemas.microsoft.com/office/drawing/2014/main" id="{8411F871-5FBC-4E8E-8248-6EDFC67DAA59}"/>
              </a:ext>
            </a:extLst>
          </p:cNvPr>
          <p:cNvPicPr>
            <a:picLocks noChangeAspect="1"/>
          </p:cNvPicPr>
          <p:nvPr/>
        </p:nvPicPr>
        <p:blipFill>
          <a:blip r:embed="rId2"/>
          <a:stretch>
            <a:fillRect/>
          </a:stretch>
        </p:blipFill>
        <p:spPr>
          <a:xfrm>
            <a:off x="2531147" y="4434484"/>
            <a:ext cx="7129705" cy="2058391"/>
          </a:xfrm>
          <a:prstGeom prst="rect">
            <a:avLst/>
          </a:prstGeom>
        </p:spPr>
      </p:pic>
    </p:spTree>
    <p:extLst>
      <p:ext uri="{BB962C8B-B14F-4D97-AF65-F5344CB8AC3E}">
        <p14:creationId xmlns:p14="http://schemas.microsoft.com/office/powerpoint/2010/main" val="38061562"/>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C530406AECE22489B9EA49A5B059E38" ma:contentTypeVersion="16" ma:contentTypeDescription="Een nieuw document maken." ma:contentTypeScope="" ma:versionID="ab13f426f0748cd1a076648498dfc124">
  <xsd:schema xmlns:xsd="http://www.w3.org/2001/XMLSchema" xmlns:xs="http://www.w3.org/2001/XMLSchema" xmlns:p="http://schemas.microsoft.com/office/2006/metadata/properties" xmlns:ns2="bdfe4cd7-4749-46d7-8e1f-a3b8a2988944" xmlns:ns3="1a85b680-9971-430a-903f-4e27368e6925" targetNamespace="http://schemas.microsoft.com/office/2006/metadata/properties" ma:root="true" ma:fieldsID="1025ada81fd3955568da2f8a78d5f343" ns2:_="" ns3:_="">
    <xsd:import namespace="bdfe4cd7-4749-46d7-8e1f-a3b8a2988944"/>
    <xsd:import namespace="1a85b680-9971-430a-903f-4e27368e6925"/>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AutoKeyPoints" minOccurs="0"/>
                <xsd:element ref="ns2:MediaServiceKeyPoints" minOccurs="0"/>
                <xsd:element ref="ns2:lcf76f155ced4ddcb4097134ff3c332f" minOccurs="0"/>
                <xsd:element ref="ns3:TaxCatchAll" minOccurs="0"/>
                <xsd:element ref="ns2:MediaServiceLocation" minOccurs="0"/>
                <xsd:element ref="ns3:SharedWithUsers" minOccurs="0"/>
                <xsd:element ref="ns3:SharedWithDetail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dfe4cd7-4749-46d7-8e1f-a3b8a298894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lcf76f155ced4ddcb4097134ff3c332f" ma:index="18" nillable="true" ma:taxonomy="true" ma:internalName="lcf76f155ced4ddcb4097134ff3c332f" ma:taxonomyFieldName="MediaServiceImageTags" ma:displayName="Afbeeldingtags" ma:readOnly="false" ma:fieldId="{5cf76f15-5ced-4ddc-b409-7134ff3c332f}" ma:taxonomyMulti="true" ma:sspId="10ec1892-1a5f-45dc-8302-85d4870901b3" ma:termSetId="09814cd3-568e-fe90-9814-8d621ff8fb84" ma:anchorId="fba54fb3-c3e1-fe81-a776-ca4b69148c4d" ma:open="true" ma:isKeyword="false">
      <xsd:complexType>
        <xsd:sequence>
          <xsd:element ref="pc:Terms" minOccurs="0" maxOccurs="1"/>
        </xsd:sequence>
      </xsd:complexType>
    </xsd:element>
    <xsd:element name="MediaServiceLocation" ma:index="20" nillable="true" ma:displayName="Location" ma:internalName="MediaServiceLocation" ma:readOnly="true">
      <xsd:simpleType>
        <xsd:restriction base="dms:Text"/>
      </xsd:simpleType>
    </xsd:element>
    <xsd:element name="MediaLengthInSeconds" ma:index="23"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a85b680-9971-430a-903f-4e27368e6925"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4fa3bb35-e5a2-4cfa-b76e-9dd225f898aa}" ma:internalName="TaxCatchAll" ma:showField="CatchAllData" ma:web="1a85b680-9971-430a-903f-4e27368e6925">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1a85b680-9971-430a-903f-4e27368e6925" xsi:nil="true"/>
    <lcf76f155ced4ddcb4097134ff3c332f xmlns="bdfe4cd7-4749-46d7-8e1f-a3b8a2988944">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3F979BFF-7F9B-44D2-9CAC-1E85ECC0ED73}"/>
</file>

<file path=customXml/itemProps2.xml><?xml version="1.0" encoding="utf-8"?>
<ds:datastoreItem xmlns:ds="http://schemas.openxmlformats.org/officeDocument/2006/customXml" ds:itemID="{50471F37-5133-4523-8164-20F8A48E3F86}"/>
</file>

<file path=customXml/itemProps3.xml><?xml version="1.0" encoding="utf-8"?>
<ds:datastoreItem xmlns:ds="http://schemas.openxmlformats.org/officeDocument/2006/customXml" ds:itemID="{2C932A3F-8F40-4F3E-AF2E-F07D578DA7C9}"/>
</file>

<file path=docProps/app.xml><?xml version="1.0" encoding="utf-8"?>
<Properties xmlns="http://schemas.openxmlformats.org/officeDocument/2006/extended-properties" xmlns:vt="http://schemas.openxmlformats.org/officeDocument/2006/docPropsVTypes">
  <TotalTime>171</TotalTime>
  <Words>566</Words>
  <Application>Microsoft Office PowerPoint</Application>
  <PresentationFormat>Breedbeeld</PresentationFormat>
  <Paragraphs>37</Paragraphs>
  <Slides>6</Slides>
  <Notes>4</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6</vt:i4>
      </vt:variant>
    </vt:vector>
  </HeadingPairs>
  <TitlesOfParts>
    <vt:vector size="10" baseType="lpstr">
      <vt:lpstr>Arial</vt:lpstr>
      <vt:lpstr>Calibri</vt:lpstr>
      <vt:lpstr>Calibri Light</vt:lpstr>
      <vt:lpstr>Kantoorthema</vt:lpstr>
      <vt:lpstr>PowerPoint-presentatie</vt:lpstr>
      <vt:lpstr> </vt:lpstr>
      <vt:lpstr>Lucky timing … </vt:lpstr>
      <vt:lpstr>PowerPoint-presentatie</vt:lpstr>
      <vt:lpstr>Na 2 jaar zwoegen, proberen, bespreken,..</vt:lpstr>
      <vt:lpstr>Op dit moment 6 gebruikers MAAR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Kristien Soenen</dc:creator>
  <cp:lastModifiedBy>Kristien Soenen</cp:lastModifiedBy>
  <cp:revision>18</cp:revision>
  <dcterms:created xsi:type="dcterms:W3CDTF">2022-10-19T13:34:38Z</dcterms:created>
  <dcterms:modified xsi:type="dcterms:W3CDTF">2022-11-17T08:18:04Z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0x0101004C530406AECE22489B9EA49A5B059E38</vt:lpwstr>
  </property>
</Properties>
</file>